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86" r:id="rId5"/>
  </p:sldIdLst>
  <p:sldSz cx="11430000" cy="5972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2354E9-4591-0BC7-495F-CCC8A93C515F}" name="Resha Bhatt" initials="RB" userId="S::rbhatt@careersandenterprise.co.uk::7fe70a86-68d3-48b7-8820-8358c4ba98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D4E"/>
    <a:srgbClr val="EC6E50"/>
    <a:srgbClr val="00A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950B97-A767-DC42-9A39-A7F4AD416B83}" v="2" dt="2023-02-02T10:24:00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0"/>
    <p:restoredTop sz="96190" autoAdjust="0"/>
  </p:normalViewPr>
  <p:slideViewPr>
    <p:cSldViewPr snapToGrid="0">
      <p:cViewPr varScale="1">
        <p:scale>
          <a:sx n="125" d="100"/>
          <a:sy n="125" d="100"/>
        </p:scale>
        <p:origin x="5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819BE-C44A-41C4-9C37-869CEB7DF080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143000"/>
            <a:ext cx="5905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B5E97-5AD6-4F78-9677-157ECE04C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12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5304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1pPr>
    <a:lvl2pPr marL="417652" algn="l" defTabSz="835304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2pPr>
    <a:lvl3pPr marL="835304" algn="l" defTabSz="835304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3pPr>
    <a:lvl4pPr marL="1252957" algn="l" defTabSz="835304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4pPr>
    <a:lvl5pPr marL="1670609" algn="l" defTabSz="835304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5pPr>
    <a:lvl6pPr marL="2088261" algn="l" defTabSz="835304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6pPr>
    <a:lvl7pPr marL="2505913" algn="l" defTabSz="835304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7pPr>
    <a:lvl8pPr marL="2923565" algn="l" defTabSz="835304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8pPr>
    <a:lvl9pPr marL="3341218" algn="l" defTabSz="835304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977391"/>
            <a:ext cx="8572500" cy="2079202"/>
          </a:xfrm>
          <a:prstGeom prst="rect">
            <a:avLst/>
          </a:prstGeom>
        </p:spPr>
        <p:txBody>
          <a:bodyPr anchor="b"/>
          <a:lstStyle>
            <a:lvl1pPr algn="ctr">
              <a:defRPr sz="522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136775"/>
            <a:ext cx="8572500" cy="14418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90"/>
            </a:lvl1pPr>
            <a:lvl2pPr marL="398130" indent="0" algn="ctr">
              <a:buNone/>
              <a:defRPr sz="1742"/>
            </a:lvl2pPr>
            <a:lvl3pPr marL="796260" indent="0" algn="ctr">
              <a:buNone/>
              <a:defRPr sz="1567"/>
            </a:lvl3pPr>
            <a:lvl4pPr marL="1194389" indent="0" algn="ctr">
              <a:buNone/>
              <a:defRPr sz="1393"/>
            </a:lvl4pPr>
            <a:lvl5pPr marL="1592519" indent="0" algn="ctr">
              <a:buNone/>
              <a:defRPr sz="1393"/>
            </a:lvl5pPr>
            <a:lvl6pPr marL="1990649" indent="0" algn="ctr">
              <a:buNone/>
              <a:defRPr sz="1393"/>
            </a:lvl6pPr>
            <a:lvl7pPr marL="2388779" indent="0" algn="ctr">
              <a:buNone/>
              <a:defRPr sz="1393"/>
            </a:lvl7pPr>
            <a:lvl8pPr marL="2786908" indent="0" algn="ctr">
              <a:buNone/>
              <a:defRPr sz="1393"/>
            </a:lvl8pPr>
            <a:lvl9pPr marL="3185038" indent="0" algn="ctr">
              <a:buNone/>
              <a:defRPr sz="139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2778-C33E-E546-941D-50F60F8E224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1D9-BA3D-374C-B8E2-824EFCF4589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45AE40-A0FD-5636-738B-8BC0802A5682}"/>
              </a:ext>
            </a:extLst>
          </p:cNvPr>
          <p:cNvCxnSpPr/>
          <p:nvPr userDrawn="1"/>
        </p:nvCxnSpPr>
        <p:spPr>
          <a:xfrm>
            <a:off x="9300576" y="294518"/>
            <a:ext cx="0" cy="576175"/>
          </a:xfrm>
          <a:prstGeom prst="line">
            <a:avLst/>
          </a:prstGeom>
          <a:ln>
            <a:solidFill>
              <a:srgbClr val="00A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69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17964"/>
            <a:ext cx="9858375" cy="115434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589815"/>
            <a:ext cx="9858375" cy="37892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2778-C33E-E546-941D-50F60F8E224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1D9-BA3D-374C-B8E2-824EFCF4589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10A7F0-47A9-B882-0E64-F37682B2BC9D}"/>
              </a:ext>
            </a:extLst>
          </p:cNvPr>
          <p:cNvCxnSpPr/>
          <p:nvPr userDrawn="1"/>
        </p:nvCxnSpPr>
        <p:spPr>
          <a:xfrm>
            <a:off x="9300576" y="294518"/>
            <a:ext cx="0" cy="576175"/>
          </a:xfrm>
          <a:prstGeom prst="line">
            <a:avLst/>
          </a:prstGeom>
          <a:ln>
            <a:solidFill>
              <a:srgbClr val="00A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24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17963"/>
            <a:ext cx="2464594" cy="5061142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17963"/>
            <a:ext cx="7250906" cy="506114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2778-C33E-E546-941D-50F60F8E224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1D9-BA3D-374C-B8E2-824EFCF4589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1043D8-2EE7-1382-5242-34C93BC4639F}"/>
              </a:ext>
            </a:extLst>
          </p:cNvPr>
          <p:cNvCxnSpPr/>
          <p:nvPr userDrawn="1"/>
        </p:nvCxnSpPr>
        <p:spPr>
          <a:xfrm>
            <a:off x="9300576" y="294518"/>
            <a:ext cx="0" cy="576175"/>
          </a:xfrm>
          <a:prstGeom prst="line">
            <a:avLst/>
          </a:prstGeom>
          <a:ln>
            <a:solidFill>
              <a:srgbClr val="00A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993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8696-553A-F825-7522-483A5E4A4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977391"/>
            <a:ext cx="8572500" cy="2079202"/>
          </a:xfrm>
          <a:prstGeom prst="rect">
            <a:avLst/>
          </a:prstGeom>
        </p:spPr>
        <p:txBody>
          <a:bodyPr anchor="b"/>
          <a:lstStyle>
            <a:lvl1pPr algn="ctr">
              <a:defRPr sz="522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482C0-6BBB-0E11-83C5-E9B80EBFF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3136775"/>
            <a:ext cx="8572500" cy="14418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90"/>
            </a:lvl1pPr>
            <a:lvl2pPr marL="398130" indent="0" algn="ctr">
              <a:buNone/>
              <a:defRPr sz="1742"/>
            </a:lvl2pPr>
            <a:lvl3pPr marL="796260" indent="0" algn="ctr">
              <a:buNone/>
              <a:defRPr sz="1567"/>
            </a:lvl3pPr>
            <a:lvl4pPr marL="1194389" indent="0" algn="ctr">
              <a:buNone/>
              <a:defRPr sz="1393"/>
            </a:lvl4pPr>
            <a:lvl5pPr marL="1592519" indent="0" algn="ctr">
              <a:buNone/>
              <a:defRPr sz="1393"/>
            </a:lvl5pPr>
            <a:lvl6pPr marL="1990649" indent="0" algn="ctr">
              <a:buNone/>
              <a:defRPr sz="1393"/>
            </a:lvl6pPr>
            <a:lvl7pPr marL="2388779" indent="0" algn="ctr">
              <a:buNone/>
              <a:defRPr sz="1393"/>
            </a:lvl7pPr>
            <a:lvl8pPr marL="2786908" indent="0" algn="ctr">
              <a:buNone/>
              <a:defRPr sz="1393"/>
            </a:lvl8pPr>
            <a:lvl9pPr marL="3185038" indent="0" algn="ctr">
              <a:buNone/>
              <a:defRPr sz="1393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A8FDB-978A-CEE4-D26F-4A6184D75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2778-C33E-E546-941D-50F60F8E224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75182-EF30-0393-95DB-55FC7DB2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A1EE5-C670-3F2A-8383-BC1BA906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1D9-BA3D-374C-B8E2-824EFCF4589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E28E0A-0C15-68CB-7BA0-D4BB1CBED83D}"/>
              </a:ext>
            </a:extLst>
          </p:cNvPr>
          <p:cNvCxnSpPr/>
          <p:nvPr userDrawn="1"/>
        </p:nvCxnSpPr>
        <p:spPr>
          <a:xfrm>
            <a:off x="9300576" y="294518"/>
            <a:ext cx="0" cy="576175"/>
          </a:xfrm>
          <a:prstGeom prst="line">
            <a:avLst/>
          </a:prstGeom>
          <a:ln>
            <a:solidFill>
              <a:srgbClr val="00A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05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17964"/>
            <a:ext cx="9858375" cy="115434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589815"/>
            <a:ext cx="9858375" cy="37892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2778-C33E-E546-941D-50F60F8E224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1D9-BA3D-374C-B8E2-824EFCF4589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A477B9-5A21-2902-DA49-0EE8D24328AB}"/>
              </a:ext>
            </a:extLst>
          </p:cNvPr>
          <p:cNvCxnSpPr/>
          <p:nvPr userDrawn="1"/>
        </p:nvCxnSpPr>
        <p:spPr>
          <a:xfrm>
            <a:off x="9300576" y="294518"/>
            <a:ext cx="0" cy="576175"/>
          </a:xfrm>
          <a:prstGeom prst="line">
            <a:avLst/>
          </a:prstGeom>
          <a:ln>
            <a:solidFill>
              <a:srgbClr val="00A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FD41C7C-AA6C-82BE-AD61-85ABAE7941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522" y="200455"/>
            <a:ext cx="1744252" cy="7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9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488898"/>
            <a:ext cx="9858375" cy="2484258"/>
          </a:xfrm>
          <a:prstGeom prst="rect">
            <a:avLst/>
          </a:prstGeom>
        </p:spPr>
        <p:txBody>
          <a:bodyPr anchor="b"/>
          <a:lstStyle>
            <a:lvl1pPr>
              <a:defRPr sz="522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3996658"/>
            <a:ext cx="9858375" cy="1306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90">
                <a:solidFill>
                  <a:schemeClr val="tx1">
                    <a:tint val="75000"/>
                  </a:schemeClr>
                </a:solidFill>
              </a:defRPr>
            </a:lvl1pPr>
            <a:lvl2pPr marL="398130" indent="0"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2pPr>
            <a:lvl3pPr marL="796260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3pPr>
            <a:lvl4pPr marL="1194389" indent="0">
              <a:buNone/>
              <a:defRPr sz="1393">
                <a:solidFill>
                  <a:schemeClr val="tx1">
                    <a:tint val="75000"/>
                  </a:schemeClr>
                </a:solidFill>
              </a:defRPr>
            </a:lvl4pPr>
            <a:lvl5pPr marL="1592519" indent="0">
              <a:buNone/>
              <a:defRPr sz="1393">
                <a:solidFill>
                  <a:schemeClr val="tx1">
                    <a:tint val="75000"/>
                  </a:schemeClr>
                </a:solidFill>
              </a:defRPr>
            </a:lvl5pPr>
            <a:lvl6pPr marL="1990649" indent="0">
              <a:buNone/>
              <a:defRPr sz="1393">
                <a:solidFill>
                  <a:schemeClr val="tx1">
                    <a:tint val="75000"/>
                  </a:schemeClr>
                </a:solidFill>
              </a:defRPr>
            </a:lvl6pPr>
            <a:lvl7pPr marL="2388779" indent="0">
              <a:buNone/>
              <a:defRPr sz="1393">
                <a:solidFill>
                  <a:schemeClr val="tx1">
                    <a:tint val="75000"/>
                  </a:schemeClr>
                </a:solidFill>
              </a:defRPr>
            </a:lvl7pPr>
            <a:lvl8pPr marL="2786908" indent="0">
              <a:buNone/>
              <a:defRPr sz="1393">
                <a:solidFill>
                  <a:schemeClr val="tx1">
                    <a:tint val="75000"/>
                  </a:schemeClr>
                </a:solidFill>
              </a:defRPr>
            </a:lvl8pPr>
            <a:lvl9pPr marL="3185038" indent="0">
              <a:buNone/>
              <a:defRPr sz="13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2778-C33E-E546-941D-50F60F8E224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1D9-BA3D-374C-B8E2-824EFCF4589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1C9364-3AE6-4668-BA0D-C6F88E0AF8DB}"/>
              </a:ext>
            </a:extLst>
          </p:cNvPr>
          <p:cNvCxnSpPr/>
          <p:nvPr userDrawn="1"/>
        </p:nvCxnSpPr>
        <p:spPr>
          <a:xfrm>
            <a:off x="9300576" y="294518"/>
            <a:ext cx="0" cy="576175"/>
          </a:xfrm>
          <a:prstGeom prst="line">
            <a:avLst/>
          </a:prstGeom>
          <a:ln>
            <a:solidFill>
              <a:srgbClr val="00A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52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17964"/>
            <a:ext cx="9858375" cy="115434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589815"/>
            <a:ext cx="4857750" cy="37892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589815"/>
            <a:ext cx="4857750" cy="37892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2778-C33E-E546-941D-50F60F8E224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1D9-BA3D-374C-B8E2-824EFCF4589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416842-80CE-6DE0-ABFF-3159AD06226D}"/>
              </a:ext>
            </a:extLst>
          </p:cNvPr>
          <p:cNvCxnSpPr/>
          <p:nvPr userDrawn="1"/>
        </p:nvCxnSpPr>
        <p:spPr>
          <a:xfrm>
            <a:off x="9300576" y="294518"/>
            <a:ext cx="0" cy="576175"/>
          </a:xfrm>
          <a:prstGeom prst="line">
            <a:avLst/>
          </a:prstGeom>
          <a:ln>
            <a:solidFill>
              <a:srgbClr val="00A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20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17964"/>
            <a:ext cx="9858375" cy="115434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464013"/>
            <a:ext cx="4835425" cy="7174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90" b="1"/>
            </a:lvl1pPr>
            <a:lvl2pPr marL="398130" indent="0">
              <a:buNone/>
              <a:defRPr sz="1742" b="1"/>
            </a:lvl2pPr>
            <a:lvl3pPr marL="796260" indent="0">
              <a:buNone/>
              <a:defRPr sz="1567" b="1"/>
            </a:lvl3pPr>
            <a:lvl4pPr marL="1194389" indent="0">
              <a:buNone/>
              <a:defRPr sz="1393" b="1"/>
            </a:lvl4pPr>
            <a:lvl5pPr marL="1592519" indent="0">
              <a:buNone/>
              <a:defRPr sz="1393" b="1"/>
            </a:lvl5pPr>
            <a:lvl6pPr marL="1990649" indent="0">
              <a:buNone/>
              <a:defRPr sz="1393" b="1"/>
            </a:lvl6pPr>
            <a:lvl7pPr marL="2388779" indent="0">
              <a:buNone/>
              <a:defRPr sz="1393" b="1"/>
            </a:lvl7pPr>
            <a:lvl8pPr marL="2786908" indent="0">
              <a:buNone/>
              <a:defRPr sz="1393" b="1"/>
            </a:lvl8pPr>
            <a:lvl9pPr marL="3185038" indent="0">
              <a:buNone/>
              <a:defRPr sz="139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181503"/>
            <a:ext cx="4835425" cy="3208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464013"/>
            <a:ext cx="4859239" cy="7174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90" b="1"/>
            </a:lvl1pPr>
            <a:lvl2pPr marL="398130" indent="0">
              <a:buNone/>
              <a:defRPr sz="1742" b="1"/>
            </a:lvl2pPr>
            <a:lvl3pPr marL="796260" indent="0">
              <a:buNone/>
              <a:defRPr sz="1567" b="1"/>
            </a:lvl3pPr>
            <a:lvl4pPr marL="1194389" indent="0">
              <a:buNone/>
              <a:defRPr sz="1393" b="1"/>
            </a:lvl4pPr>
            <a:lvl5pPr marL="1592519" indent="0">
              <a:buNone/>
              <a:defRPr sz="1393" b="1"/>
            </a:lvl5pPr>
            <a:lvl6pPr marL="1990649" indent="0">
              <a:buNone/>
              <a:defRPr sz="1393" b="1"/>
            </a:lvl6pPr>
            <a:lvl7pPr marL="2388779" indent="0">
              <a:buNone/>
              <a:defRPr sz="1393" b="1"/>
            </a:lvl7pPr>
            <a:lvl8pPr marL="2786908" indent="0">
              <a:buNone/>
              <a:defRPr sz="1393" b="1"/>
            </a:lvl8pPr>
            <a:lvl9pPr marL="3185038" indent="0">
              <a:buNone/>
              <a:defRPr sz="139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181503"/>
            <a:ext cx="4859239" cy="3208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2778-C33E-E546-941D-50F60F8E224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1D9-BA3D-374C-B8E2-824EFCF4589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72661C-4B6A-74A0-B282-AA96F1526ADB}"/>
              </a:ext>
            </a:extLst>
          </p:cNvPr>
          <p:cNvCxnSpPr/>
          <p:nvPr userDrawn="1"/>
        </p:nvCxnSpPr>
        <p:spPr>
          <a:xfrm>
            <a:off x="9300576" y="294518"/>
            <a:ext cx="0" cy="576175"/>
          </a:xfrm>
          <a:prstGeom prst="line">
            <a:avLst/>
          </a:prstGeom>
          <a:ln>
            <a:solidFill>
              <a:srgbClr val="00A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78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17964"/>
            <a:ext cx="9858375" cy="115434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2778-C33E-E546-941D-50F60F8E224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1D9-BA3D-374C-B8E2-824EFCF4589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450AD1-3FD9-247A-198B-B30FCD6296BE}"/>
              </a:ext>
            </a:extLst>
          </p:cNvPr>
          <p:cNvCxnSpPr/>
          <p:nvPr userDrawn="1"/>
        </p:nvCxnSpPr>
        <p:spPr>
          <a:xfrm>
            <a:off x="9300576" y="294518"/>
            <a:ext cx="0" cy="576175"/>
          </a:xfrm>
          <a:prstGeom prst="line">
            <a:avLst/>
          </a:prstGeom>
          <a:ln>
            <a:solidFill>
              <a:srgbClr val="00A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10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2778-C33E-E546-941D-50F60F8E224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1D9-BA3D-374C-B8E2-824EFCF45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4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98145"/>
            <a:ext cx="3686472" cy="1393508"/>
          </a:xfrm>
          <a:prstGeom prst="rect">
            <a:avLst/>
          </a:prstGeom>
        </p:spPr>
        <p:txBody>
          <a:bodyPr anchor="b"/>
          <a:lstStyle>
            <a:lvl1pPr>
              <a:defRPr sz="278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59883"/>
            <a:ext cx="5786438" cy="4244115"/>
          </a:xfrm>
          <a:prstGeom prst="rect">
            <a:avLst/>
          </a:prstGeom>
        </p:spPr>
        <p:txBody>
          <a:bodyPr/>
          <a:lstStyle>
            <a:lvl1pPr>
              <a:defRPr sz="2787"/>
            </a:lvl1pPr>
            <a:lvl2pPr>
              <a:defRPr sz="2438"/>
            </a:lvl2pPr>
            <a:lvl3pPr>
              <a:defRPr sz="2090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91652"/>
            <a:ext cx="3686472" cy="3319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3"/>
            </a:lvl1pPr>
            <a:lvl2pPr marL="398130" indent="0">
              <a:buNone/>
              <a:defRPr sz="1219"/>
            </a:lvl2pPr>
            <a:lvl3pPr marL="796260" indent="0">
              <a:buNone/>
              <a:defRPr sz="1045"/>
            </a:lvl3pPr>
            <a:lvl4pPr marL="1194389" indent="0">
              <a:buNone/>
              <a:defRPr sz="871"/>
            </a:lvl4pPr>
            <a:lvl5pPr marL="1592519" indent="0">
              <a:buNone/>
              <a:defRPr sz="871"/>
            </a:lvl5pPr>
            <a:lvl6pPr marL="1990649" indent="0">
              <a:buNone/>
              <a:defRPr sz="871"/>
            </a:lvl6pPr>
            <a:lvl7pPr marL="2388779" indent="0">
              <a:buNone/>
              <a:defRPr sz="871"/>
            </a:lvl7pPr>
            <a:lvl8pPr marL="2786908" indent="0">
              <a:buNone/>
              <a:defRPr sz="871"/>
            </a:lvl8pPr>
            <a:lvl9pPr marL="3185038" indent="0">
              <a:buNone/>
              <a:defRPr sz="87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2778-C33E-E546-941D-50F60F8E224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1D9-BA3D-374C-B8E2-824EFCF4589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1B7953-F654-D570-859B-8F9A5B1DC028}"/>
              </a:ext>
            </a:extLst>
          </p:cNvPr>
          <p:cNvCxnSpPr/>
          <p:nvPr userDrawn="1"/>
        </p:nvCxnSpPr>
        <p:spPr>
          <a:xfrm>
            <a:off x="9300576" y="294518"/>
            <a:ext cx="0" cy="576175"/>
          </a:xfrm>
          <a:prstGeom prst="line">
            <a:avLst/>
          </a:prstGeom>
          <a:ln>
            <a:solidFill>
              <a:srgbClr val="00A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51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98145"/>
            <a:ext cx="3686472" cy="1393508"/>
          </a:xfrm>
          <a:prstGeom prst="rect">
            <a:avLst/>
          </a:prstGeom>
        </p:spPr>
        <p:txBody>
          <a:bodyPr anchor="b"/>
          <a:lstStyle>
            <a:lvl1pPr>
              <a:defRPr sz="278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59883"/>
            <a:ext cx="5786438" cy="42441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87"/>
            </a:lvl1pPr>
            <a:lvl2pPr marL="398130" indent="0">
              <a:buNone/>
              <a:defRPr sz="2438"/>
            </a:lvl2pPr>
            <a:lvl3pPr marL="796260" indent="0">
              <a:buNone/>
              <a:defRPr sz="2090"/>
            </a:lvl3pPr>
            <a:lvl4pPr marL="1194389" indent="0">
              <a:buNone/>
              <a:defRPr sz="1742"/>
            </a:lvl4pPr>
            <a:lvl5pPr marL="1592519" indent="0">
              <a:buNone/>
              <a:defRPr sz="1742"/>
            </a:lvl5pPr>
            <a:lvl6pPr marL="1990649" indent="0">
              <a:buNone/>
              <a:defRPr sz="1742"/>
            </a:lvl6pPr>
            <a:lvl7pPr marL="2388779" indent="0">
              <a:buNone/>
              <a:defRPr sz="1742"/>
            </a:lvl7pPr>
            <a:lvl8pPr marL="2786908" indent="0">
              <a:buNone/>
              <a:defRPr sz="1742"/>
            </a:lvl8pPr>
            <a:lvl9pPr marL="3185038" indent="0">
              <a:buNone/>
              <a:defRPr sz="174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91652"/>
            <a:ext cx="3686472" cy="3319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3"/>
            </a:lvl1pPr>
            <a:lvl2pPr marL="398130" indent="0">
              <a:buNone/>
              <a:defRPr sz="1219"/>
            </a:lvl2pPr>
            <a:lvl3pPr marL="796260" indent="0">
              <a:buNone/>
              <a:defRPr sz="1045"/>
            </a:lvl3pPr>
            <a:lvl4pPr marL="1194389" indent="0">
              <a:buNone/>
              <a:defRPr sz="871"/>
            </a:lvl4pPr>
            <a:lvl5pPr marL="1592519" indent="0">
              <a:buNone/>
              <a:defRPr sz="871"/>
            </a:lvl5pPr>
            <a:lvl6pPr marL="1990649" indent="0">
              <a:buNone/>
              <a:defRPr sz="871"/>
            </a:lvl6pPr>
            <a:lvl7pPr marL="2388779" indent="0">
              <a:buNone/>
              <a:defRPr sz="871"/>
            </a:lvl7pPr>
            <a:lvl8pPr marL="2786908" indent="0">
              <a:buNone/>
              <a:defRPr sz="871"/>
            </a:lvl8pPr>
            <a:lvl9pPr marL="3185038" indent="0">
              <a:buNone/>
              <a:defRPr sz="87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2778-C33E-E546-941D-50F60F8E224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1D9-BA3D-374C-B8E2-824EFCF4589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1A3FDA-808C-0E60-6992-7E8E3C78E4BB}"/>
              </a:ext>
            </a:extLst>
          </p:cNvPr>
          <p:cNvCxnSpPr/>
          <p:nvPr userDrawn="1"/>
        </p:nvCxnSpPr>
        <p:spPr>
          <a:xfrm>
            <a:off x="9300576" y="294518"/>
            <a:ext cx="0" cy="576175"/>
          </a:xfrm>
          <a:prstGeom prst="line">
            <a:avLst/>
          </a:prstGeom>
          <a:ln>
            <a:solidFill>
              <a:srgbClr val="00A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31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94071F23-53FC-2CC2-9968-337877F57A6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1430000" cy="59721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5535322"/>
            <a:ext cx="2571750" cy="317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E2778-C33E-E546-941D-50F60F8E224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5535322"/>
            <a:ext cx="3857625" cy="317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5535322"/>
            <a:ext cx="2571750" cy="317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561D9-BA3D-374C-B8E2-824EFCF45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6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796260" rtl="0" eaLnBrk="1" latinLnBrk="0" hangingPunct="1">
        <a:lnSpc>
          <a:spcPct val="90000"/>
        </a:lnSpc>
        <a:spcBef>
          <a:spcPct val="0"/>
        </a:spcBef>
        <a:buNone/>
        <a:defRPr sz="38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065" indent="-199065" algn="l" defTabSz="796260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2438" kern="1200">
          <a:solidFill>
            <a:schemeClr val="tx1"/>
          </a:solidFill>
          <a:latin typeface="+mn-lt"/>
          <a:ea typeface="+mn-ea"/>
          <a:cs typeface="+mn-cs"/>
        </a:defRPr>
      </a:lvl1pPr>
      <a:lvl2pPr marL="597195" indent="-199065" algn="l" defTabSz="796260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2pPr>
      <a:lvl3pPr marL="995324" indent="-199065" algn="l" defTabSz="796260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742" kern="1200">
          <a:solidFill>
            <a:schemeClr val="tx1"/>
          </a:solidFill>
          <a:latin typeface="+mn-lt"/>
          <a:ea typeface="+mn-ea"/>
          <a:cs typeface="+mn-cs"/>
        </a:defRPr>
      </a:lvl3pPr>
      <a:lvl4pPr marL="1393454" indent="-199065" algn="l" defTabSz="796260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7" kern="1200">
          <a:solidFill>
            <a:schemeClr val="tx1"/>
          </a:solidFill>
          <a:latin typeface="+mn-lt"/>
          <a:ea typeface="+mn-ea"/>
          <a:cs typeface="+mn-cs"/>
        </a:defRPr>
      </a:lvl4pPr>
      <a:lvl5pPr marL="1791584" indent="-199065" algn="l" defTabSz="796260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7" kern="1200">
          <a:solidFill>
            <a:schemeClr val="tx1"/>
          </a:solidFill>
          <a:latin typeface="+mn-lt"/>
          <a:ea typeface="+mn-ea"/>
          <a:cs typeface="+mn-cs"/>
        </a:defRPr>
      </a:lvl5pPr>
      <a:lvl6pPr marL="2189714" indent="-199065" algn="l" defTabSz="796260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7" kern="1200">
          <a:solidFill>
            <a:schemeClr val="tx1"/>
          </a:solidFill>
          <a:latin typeface="+mn-lt"/>
          <a:ea typeface="+mn-ea"/>
          <a:cs typeface="+mn-cs"/>
        </a:defRPr>
      </a:lvl6pPr>
      <a:lvl7pPr marL="2587843" indent="-199065" algn="l" defTabSz="796260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7" kern="1200">
          <a:solidFill>
            <a:schemeClr val="tx1"/>
          </a:solidFill>
          <a:latin typeface="+mn-lt"/>
          <a:ea typeface="+mn-ea"/>
          <a:cs typeface="+mn-cs"/>
        </a:defRPr>
      </a:lvl7pPr>
      <a:lvl8pPr marL="2985973" indent="-199065" algn="l" defTabSz="796260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7" kern="1200">
          <a:solidFill>
            <a:schemeClr val="tx1"/>
          </a:solidFill>
          <a:latin typeface="+mn-lt"/>
          <a:ea typeface="+mn-ea"/>
          <a:cs typeface="+mn-cs"/>
        </a:defRPr>
      </a:lvl8pPr>
      <a:lvl9pPr marL="3384103" indent="-199065" algn="l" defTabSz="796260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6260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1pPr>
      <a:lvl2pPr marL="398130" algn="l" defTabSz="796260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2pPr>
      <a:lvl3pPr marL="796260" algn="l" defTabSz="796260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3pPr>
      <a:lvl4pPr marL="1194389" algn="l" defTabSz="796260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4pPr>
      <a:lvl5pPr marL="1592519" algn="l" defTabSz="796260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5pPr>
      <a:lvl6pPr marL="1990649" algn="l" defTabSz="796260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6pPr>
      <a:lvl7pPr marL="2388779" algn="l" defTabSz="796260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7pPr>
      <a:lvl8pPr marL="2786908" algn="l" defTabSz="796260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8pPr>
      <a:lvl9pPr marL="3185038" algn="l" defTabSz="796260" rtl="0" eaLnBrk="1" latinLnBrk="0" hangingPunct="1">
        <a:defRPr sz="15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blue text&#10;&#10;Description automatically generated">
            <a:extLst>
              <a:ext uri="{FF2B5EF4-FFF2-40B4-BE49-F238E27FC236}">
                <a16:creationId xmlns:a16="http://schemas.microsoft.com/office/drawing/2014/main" id="{3B32D946-22B1-0032-7E6F-E466E5338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250" y="282484"/>
            <a:ext cx="1662027" cy="67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07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33 - Social media assets v1" id="{1B87BEFD-CA94-E745-A2CD-F2735BED7FC5}" vid="{EDA337C6-D234-A24E-A7CE-3D9FD3DD0D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a85ccd34-d5d8-431f-9fa1-7463347dfd6f">
      <Terms xmlns="http://schemas.microsoft.com/office/infopath/2007/PartnerControls"/>
    </lcf76f155ced4ddcb4097134ff3c332f>
    <SharedWithUsers xmlns="75ca23ed-fdba-4544-8426-dc162b381dbf">
      <UserInfo>
        <DisplayName>Laura Zamburlini</DisplayName>
        <AccountId>615</AccountId>
        <AccountType/>
      </UserInfo>
      <UserInfo>
        <DisplayName>Abdul Bathin</DisplayName>
        <AccountId>28</AccountId>
        <AccountType/>
      </UserInfo>
      <UserInfo>
        <DisplayName>Julian Buttery</DisplayName>
        <AccountId>92</AccountId>
        <AccountType/>
      </UserInfo>
      <UserInfo>
        <DisplayName>Matt Payler</DisplayName>
        <AccountId>620</AccountId>
        <AccountType/>
      </UserInfo>
      <UserInfo>
        <DisplayName>Izzy Plant</DisplayName>
        <AccountId>654</AccountId>
        <AccountType/>
      </UserInfo>
      <UserInfo>
        <DisplayName>Oli Hallam</DisplayName>
        <AccountId>90</AccountId>
        <AccountType/>
      </UserInfo>
      <UserInfo>
        <DisplayName>Tash Dillon</DisplayName>
        <AccountId>594</AccountId>
        <AccountType/>
      </UserInfo>
      <UserInfo>
        <DisplayName>Tommy Harrison</DisplayName>
        <AccountId>938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F39B86FB1895488F3452DCDE709472" ma:contentTypeVersion="15" ma:contentTypeDescription="Create a new document." ma:contentTypeScope="" ma:versionID="24bf132b1d81413141dd4fc3b71a6813">
  <xsd:schema xmlns:xsd="http://www.w3.org/2001/XMLSchema" xmlns:xs="http://www.w3.org/2001/XMLSchema" xmlns:p="http://schemas.microsoft.com/office/2006/metadata/properties" xmlns:ns2="a85ccd34-d5d8-431f-9fa1-7463347dfd6f" xmlns:ns3="75ca23ed-fdba-4544-8426-dc162b381dbf" targetNamespace="http://schemas.microsoft.com/office/2006/metadata/properties" ma:root="true" ma:fieldsID="bcdd9fb78370b14534f9ab1b5efcf58c" ns2:_="" ns3:_="">
    <xsd:import namespace="a85ccd34-d5d8-431f-9fa1-7463347dfd6f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ccd34-d5d8-431f-9fa1-7463347dfd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9cbb2ce6-2230-43a8-88c3-379826f620ab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9C3F76-21B0-4611-B657-DCC647638F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2C18A3-8FDF-4650-9C8F-C9F8698DE31D}">
  <ds:schemaRefs>
    <ds:schemaRef ds:uri="75ca23ed-fdba-4544-8426-dc162b381dbf"/>
    <ds:schemaRef ds:uri="http://schemas.microsoft.com/office/2006/documentManagement/types"/>
    <ds:schemaRef ds:uri="http://schemas.openxmlformats.org/package/2006/metadata/core-properties"/>
    <ds:schemaRef ds:uri="a85ccd34-d5d8-431f-9fa1-7463347dfd6f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DB3C72-7A2D-4826-84C6-9DDF666379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5ccd34-d5d8-431f-9fa1-7463347dfd6f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Ellis Leahy</dc:creator>
  <cp:lastModifiedBy>Abdul Bathin</cp:lastModifiedBy>
  <cp:revision>4</cp:revision>
  <dcterms:created xsi:type="dcterms:W3CDTF">2023-01-31T17:46:28Z</dcterms:created>
  <dcterms:modified xsi:type="dcterms:W3CDTF">2024-04-30T16:05:59Z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0x0101001AF39B86FB1895488F3452DCDE709472</vt:lpwstr>
  </property>
  <property fmtid="{D5CDD505-2E9C-101B-9397-08002B2CF9AE}" pid="3" name="MediaServiceImageTags">
    <vt:lpwstr/>
  </property>
</Properties>
</file>