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374_F7ED3B91.xml" ContentType="application/vnd.ms-powerpoint.comments+xml"/>
  <Override PartName="/ppt/notesSlides/notesSlide2.xml" ContentType="application/vnd.openxmlformats-officedocument.presentationml.notesSlide+xml"/>
  <Override PartName="/ppt/comments/modernComment_334_4A24D51D.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15"/>
  </p:notesMasterIdLst>
  <p:sldIdLst>
    <p:sldId id="899" r:id="rId5"/>
    <p:sldId id="884" r:id="rId6"/>
    <p:sldId id="820" r:id="rId7"/>
    <p:sldId id="898" r:id="rId8"/>
    <p:sldId id="890" r:id="rId9"/>
    <p:sldId id="863" r:id="rId10"/>
    <p:sldId id="901" r:id="rId11"/>
    <p:sldId id="872" r:id="rId12"/>
    <p:sldId id="902" r:id="rId13"/>
    <p:sldId id="900" r:id="rId14"/>
  </p:sldIdLst>
  <p:sldSz cx="12192000" cy="6858000"/>
  <p:notesSz cx="6811963"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4A5A60-20A4-0027-BF9B-BEE8141CE74B}" name="Jas Hutter" initials="JH" userId="S::JHutter@careersandenterprise.co.uk::5070b586-ec8a-42b9-8cfe-792df792682d" providerId="AD"/>
  <p188:author id="{5BA26EBD-26B7-F5EB-DB0B-66DD5E6494A4}" name="Tanya Fihosy" initials="TF" userId="S::tfihosy@careersandenterprise.co.uk::f632ff57-f791-4690-a39a-de25048db50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x Ritchie" initials="AR" lastIdx="9" clrIdx="0"/>
  <p:cmAuthor id="2" name="Julie Hall" initials="JH" lastIdx="6" clrIdx="1"/>
  <p:cmAuthor id="3" name="Louise Hopper" initials="LH" lastIdx="1" clrIdx="2"/>
  <p:cmAuthor id="4" name="Louise Hopper" initials="LH [2]" lastIdx="1" clrIdx="3"/>
  <p:cmAuthor id="5" name="Louise Hopper" initials="LH [3]" lastIdx="1" clrIdx="4"/>
  <p:cmAuthor id="6" name="Louise Hopper" initials="LH [4]" lastIdx="1" clrIdx="5"/>
  <p:cmAuthor id="7" name="Louise Hopper" initials="LH [5]" lastIdx="1" clrIdx="6"/>
  <p:cmAuthor id="8" name="Louise Hopper" initials="LH [6]" lastIdx="1" clrIdx="7"/>
  <p:cmAuthor id="9" name="Louise Hopper" initials="LH [7]" lastIdx="1" clrIdx="8"/>
  <p:cmAuthor id="10" name="Louise Hopper" initials="LH [8]" lastIdx="1" clrIdx="9"/>
  <p:cmAuthor id="11" name="Louise Hopper" initials="LH [9]" lastIdx="1" clrIdx="10"/>
  <p:cmAuthor id="12" name="Louise Hopper" initials="LH [10]" lastIdx="1" clrIdx="11"/>
  <p:cmAuthor id="13" name="Tanya Albert" initials="TA" lastIdx="2" clrIdx="1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558"/>
    <a:srgbClr val="00A8A8"/>
    <a:srgbClr val="95D1D2"/>
    <a:srgbClr val="007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104114-B436-D248-A754-4AD35AEB34A5}" v="354" dt="2024-02-13T10:41:28.322"/>
    <p1510:client id="{A9AD5E83-DD15-41E5-B694-149D4B5625EC}" v="3" dt="2024-02-14T07:59:20.298"/>
    <p1510:client id="{D4DDF478-8056-6966-C4E9-A69157541B8A}" v="11" dt="2024-02-14T07:54:54.9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06"/>
    <p:restoredTop sz="94705"/>
  </p:normalViewPr>
  <p:slideViewPr>
    <p:cSldViewPr snapToGrid="0">
      <p:cViewPr varScale="1">
        <p:scale>
          <a:sx n="108" d="100"/>
          <a:sy n="108" d="100"/>
        </p:scale>
        <p:origin x="306" y="102"/>
      </p:cViewPr>
      <p:guideLst>
        <p:guide orient="horz" pos="2137"/>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omments/modernComment_334_4A24D51D.xml><?xml version="1.0" encoding="utf-8"?>
<p188:cmLst xmlns:a="http://schemas.openxmlformats.org/drawingml/2006/main" xmlns:r="http://schemas.openxmlformats.org/officeDocument/2006/relationships" xmlns:p188="http://schemas.microsoft.com/office/powerpoint/2018/8/main">
  <p188:cm id="{883591F1-8A01-498C-8CE6-0D72E43768B7}" authorId="{5BA26EBD-26B7-F5EB-DB0B-66DD5E6494A4}" status="resolved" created="2024-02-07T09:02:33.188" complete="100000">
    <pc:sldMkLst xmlns:pc="http://schemas.microsoft.com/office/powerpoint/2013/main/command">
      <pc:docMk/>
      <pc:sldMk cId="1243927837" sldId="820"/>
    </pc:sldMkLst>
    <p188:txBody>
      <a:bodyPr/>
      <a:lstStyle/>
      <a:p>
        <a:r>
          <a:rPr lang="en-GB"/>
          <a:t>Change image to something fresh from the new istock library that Abdul has chosen</a:t>
        </a:r>
      </a:p>
    </p188:txBody>
  </p188:cm>
</p188:cmLst>
</file>

<file path=ppt/comments/modernComment_374_F7ED3B91.xml><?xml version="1.0" encoding="utf-8"?>
<p188:cmLst xmlns:a="http://schemas.openxmlformats.org/drawingml/2006/main" xmlns:r="http://schemas.openxmlformats.org/officeDocument/2006/relationships" xmlns:p188="http://schemas.microsoft.com/office/powerpoint/2018/8/main">
  <p188:cm id="{964A6883-08DA-47E5-B2FE-644217366CC8}" authorId="{5BA26EBD-26B7-F5EB-DB0B-66DD5E6494A4}" status="resolved" created="2024-02-07T09:05:08.645" complete="100000">
    <pc:sldMkLst xmlns:pc="http://schemas.microsoft.com/office/powerpoint/2013/main/command">
      <pc:docMk/>
      <pc:sldMk cId="4159519633" sldId="884"/>
    </pc:sldMkLst>
    <p188:txBody>
      <a:bodyPr/>
      <a:lstStyle/>
      <a:p>
        <a:r>
          <a:rPr lang="en-GB"/>
          <a:t>across all of template update the logo placement so it's Hub logo insert here. since the hub logo is already a lock up for CEC and the Hub</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5AFD5993-71D0-AF48-8B93-31523169473C}" type="datetimeFigureOut">
              <a:rPr lang="en-US" smtClean="0"/>
              <a:t>4/30/2024</a:t>
            </a:fld>
            <a:endParaRPr lang="en-US"/>
          </a:p>
        </p:txBody>
      </p:sp>
      <p:sp>
        <p:nvSpPr>
          <p:cNvPr id="4" name="Slide Image Placeholder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61BB7006-6C84-C644-A018-434336F72AEA}" type="slidenum">
              <a:rPr lang="en-US" smtClean="0"/>
              <a:t>‹#›</a:t>
            </a:fld>
            <a:endParaRPr lang="en-US"/>
          </a:p>
        </p:txBody>
      </p:sp>
    </p:spTree>
    <p:extLst>
      <p:ext uri="{BB962C8B-B14F-4D97-AF65-F5344CB8AC3E}">
        <p14:creationId xmlns:p14="http://schemas.microsoft.com/office/powerpoint/2010/main" val="217253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Hyperlink embedded in image to campaign video</a:t>
            </a:r>
          </a:p>
        </p:txBody>
      </p:sp>
      <p:sp>
        <p:nvSpPr>
          <p:cNvPr id="4" name="Slide Number Placeholder 3"/>
          <p:cNvSpPr>
            <a:spLocks noGrp="1"/>
          </p:cNvSpPr>
          <p:nvPr>
            <p:ph type="sldNum" sz="quarter" idx="10"/>
          </p:nvPr>
        </p:nvSpPr>
        <p:spPr/>
        <p:txBody>
          <a:bodyPr/>
          <a:lstStyle/>
          <a:p>
            <a:fld id="{61BB7006-6C84-C644-A018-434336F72AEA}" type="slidenum">
              <a:rPr lang="en-US" smtClean="0"/>
              <a:t>2</a:t>
            </a:fld>
            <a:endParaRPr lang="en-US"/>
          </a:p>
        </p:txBody>
      </p:sp>
    </p:spTree>
    <p:extLst>
      <p:ext uri="{BB962C8B-B14F-4D97-AF65-F5344CB8AC3E}">
        <p14:creationId xmlns:p14="http://schemas.microsoft.com/office/powerpoint/2010/main" val="213951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Lato" panose="020F0502020204030203" pitchFamily="34" charset="77"/>
              </a:rPr>
              <a:t>The Give an Hour Campaign is asking those who work for, or own small or medium sized businesses to inspire and support the young people in local schools and colleges, by sharing their unique stories and  knowledge of their industry, along with the skills they use in their role day to day. </a:t>
            </a:r>
          </a:p>
          <a:p>
            <a:endParaRPr lang="en-US" dirty="0"/>
          </a:p>
          <a:p>
            <a:r>
              <a:rPr lang="en-GB" sz="1200" dirty="0">
                <a:latin typeface="Lato" panose="020F0502020204030203" pitchFamily="34" charset="77"/>
              </a:rPr>
              <a:t>We know from experience that interactions with people from business and industry can have a big impact in the future career choices that a young person makes.</a:t>
            </a:r>
          </a:p>
          <a:p>
            <a:endParaRPr lang="en-GB" sz="1200" dirty="0">
              <a:latin typeface="Lato" panose="020F0502020204030203" pitchFamily="34" charset="77"/>
            </a:endParaRPr>
          </a:p>
          <a:p>
            <a:r>
              <a:rPr lang="en-GB" sz="1200" dirty="0">
                <a:latin typeface="Lato" panose="020F0502020204030203" pitchFamily="34" charset="77"/>
              </a:rPr>
              <a:t>With the Give an hour campaign, we aim to introduce young people to a wider variety of options and careers experiences.</a:t>
            </a:r>
          </a:p>
          <a:p>
            <a:endParaRPr lang="en-US" dirty="0"/>
          </a:p>
        </p:txBody>
      </p:sp>
      <p:sp>
        <p:nvSpPr>
          <p:cNvPr id="4" name="Slide Number Placeholder 3"/>
          <p:cNvSpPr>
            <a:spLocks noGrp="1"/>
          </p:cNvSpPr>
          <p:nvPr>
            <p:ph type="sldNum" sz="quarter" idx="5"/>
          </p:nvPr>
        </p:nvSpPr>
        <p:spPr/>
        <p:txBody>
          <a:bodyPr/>
          <a:lstStyle/>
          <a:p>
            <a:fld id="{61BB7006-6C84-C644-A018-434336F72AEA}" type="slidenum">
              <a:rPr lang="en-US" smtClean="0"/>
              <a:t>3</a:t>
            </a:fld>
            <a:endParaRPr lang="en-US"/>
          </a:p>
        </p:txBody>
      </p:sp>
    </p:spTree>
    <p:extLst>
      <p:ext uri="{BB962C8B-B14F-4D97-AF65-F5344CB8AC3E}">
        <p14:creationId xmlns:p14="http://schemas.microsoft.com/office/powerpoint/2010/main" val="3741264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endParaRPr lang="en-US" dirty="0"/>
          </a:p>
          <a:p>
            <a:pPr marL="228600" indent="-228600">
              <a:buFont typeface="+mj-lt"/>
              <a:buAutoNum type="arabicPeriod"/>
            </a:pPr>
            <a:r>
              <a:rPr lang="en-US" sz="1200" b="0" i="0" kern="1200" dirty="0">
                <a:solidFill>
                  <a:schemeClr val="tx1"/>
                </a:solidFill>
                <a:effectLst/>
                <a:latin typeface="+mn-lt"/>
                <a:ea typeface="+mn-ea"/>
                <a:cs typeface="+mn-cs"/>
              </a:rPr>
              <a:t>Research</a:t>
            </a:r>
            <a:r>
              <a:rPr lang="en-US" sz="1200" b="0" i="0" kern="1200" baseline="0" dirty="0">
                <a:solidFill>
                  <a:schemeClr val="tx1"/>
                </a:solidFill>
                <a:effectLst/>
                <a:latin typeface="+mn-lt"/>
                <a:ea typeface="+mn-ea"/>
                <a:cs typeface="+mn-cs"/>
              </a:rPr>
              <a:t> from CBI: https://</a:t>
            </a:r>
            <a:r>
              <a:rPr lang="en-US" sz="1200" b="0" i="0" kern="1200" baseline="0" dirty="0" err="1">
                <a:solidFill>
                  <a:schemeClr val="tx1"/>
                </a:solidFill>
                <a:effectLst/>
                <a:latin typeface="+mn-lt"/>
                <a:ea typeface="+mn-ea"/>
                <a:cs typeface="+mn-cs"/>
              </a:rPr>
              <a:t>www.cbi.org.uk</a:t>
            </a:r>
            <a:r>
              <a:rPr lang="en-US" sz="1200" b="0" i="0" kern="1200" baseline="0" dirty="0">
                <a:solidFill>
                  <a:schemeClr val="tx1"/>
                </a:solidFill>
                <a:effectLst/>
                <a:latin typeface="+mn-lt"/>
                <a:ea typeface="+mn-ea"/>
                <a:cs typeface="+mn-cs"/>
              </a:rPr>
              <a:t>/media/skznxy0q/education-and-skills-survey-2022.pdf</a:t>
            </a:r>
            <a:r>
              <a:rPr lang="en-US" dirty="0"/>
              <a:t> </a:t>
            </a:r>
          </a:p>
          <a:p>
            <a:pPr marL="228600" indent="-228600">
              <a:buFont typeface="+mj-lt"/>
              <a:buAutoNum type="arabicPeriod"/>
            </a:pPr>
            <a:r>
              <a:rPr lang="en-US" dirty="0"/>
              <a:t>https://</a:t>
            </a:r>
            <a:r>
              <a:rPr lang="en-US" dirty="0" err="1"/>
              <a:t>www.careersandenterprise.co.uk</a:t>
            </a:r>
            <a:r>
              <a:rPr lang="en-US" dirty="0"/>
              <a:t>/news/businesses-say-working-with-schools-helps-close-skills-gaps/</a:t>
            </a:r>
            <a:endParaRPr lang="en-US" sz="1200" b="0" i="0" kern="1200" dirty="0">
              <a:solidFill>
                <a:schemeClr val="tx1"/>
              </a:solidFill>
              <a:effectLst/>
              <a:latin typeface="+mn-lt"/>
              <a:cs typeface="Calibri"/>
            </a:endParaRPr>
          </a:p>
          <a:p>
            <a:pPr marL="228600" indent="-228600">
              <a:buFont typeface="+mj-lt"/>
              <a:buAutoNum type="arabicPeriod"/>
            </a:pPr>
            <a:r>
              <a:rPr lang="en-US" sz="1200" b="0" i="0" kern="1200" dirty="0" err="1">
                <a:solidFill>
                  <a:schemeClr val="tx1"/>
                </a:solidFill>
                <a:effectLst/>
                <a:latin typeface="+mn-lt"/>
                <a:ea typeface="+mn-ea"/>
                <a:cs typeface="+mn-cs"/>
              </a:rPr>
              <a:t>FutureSkills</a:t>
            </a:r>
            <a:r>
              <a:rPr lang="en-US" sz="1200" b="0" i="0" kern="1200" baseline="0" dirty="0">
                <a:solidFill>
                  <a:schemeClr val="tx1"/>
                </a:solidFill>
                <a:effectLst/>
                <a:latin typeface="+mn-lt"/>
                <a:ea typeface="+mn-ea"/>
                <a:cs typeface="+mn-cs"/>
              </a:rPr>
              <a:t> survey: https://</a:t>
            </a:r>
            <a:r>
              <a:rPr lang="en-US" sz="1200" b="0" i="0" kern="1200" baseline="0" dirty="0" err="1">
                <a:solidFill>
                  <a:schemeClr val="tx1"/>
                </a:solidFill>
                <a:effectLst/>
                <a:latin typeface="+mn-lt"/>
                <a:ea typeface="+mn-ea"/>
                <a:cs typeface="+mn-cs"/>
              </a:rPr>
              <a:t>www.careersandenterprise.co.uk</a:t>
            </a:r>
            <a:r>
              <a:rPr lang="en-US" sz="1200" b="0" i="0" kern="1200" baseline="0" dirty="0">
                <a:solidFill>
                  <a:schemeClr val="tx1"/>
                </a:solidFill>
                <a:effectLst/>
                <a:latin typeface="+mn-lt"/>
                <a:ea typeface="+mn-ea"/>
                <a:cs typeface="+mn-cs"/>
              </a:rPr>
              <a:t>/our-evidence/evidence-and-reports/fsq-insight-briefing-2022-2023/</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61BB7006-6C84-C644-A018-434336F72AEA}" type="slidenum">
              <a:rPr lang="en-US" smtClean="0"/>
              <a:t>4</a:t>
            </a:fld>
            <a:endParaRPr lang="en-US"/>
          </a:p>
        </p:txBody>
      </p:sp>
    </p:spTree>
    <p:extLst>
      <p:ext uri="{BB962C8B-B14F-4D97-AF65-F5344CB8AC3E}">
        <p14:creationId xmlns:p14="http://schemas.microsoft.com/office/powerpoint/2010/main" val="1334282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BB7006-6C84-C644-A018-434336F72AEA}" type="slidenum">
              <a:rPr lang="en-US" smtClean="0"/>
              <a:t>5</a:t>
            </a:fld>
            <a:endParaRPr lang="en-US"/>
          </a:p>
        </p:txBody>
      </p:sp>
    </p:spTree>
    <p:extLst>
      <p:ext uri="{BB962C8B-B14F-4D97-AF65-F5344CB8AC3E}">
        <p14:creationId xmlns:p14="http://schemas.microsoft.com/office/powerpoint/2010/main" val="270603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BB7006-6C84-C644-A018-434336F72AEA}" type="slidenum">
              <a:rPr lang="en-US" smtClean="0"/>
              <a:t>6</a:t>
            </a:fld>
            <a:endParaRPr lang="en-US"/>
          </a:p>
        </p:txBody>
      </p:sp>
    </p:spTree>
    <p:extLst>
      <p:ext uri="{BB962C8B-B14F-4D97-AF65-F5344CB8AC3E}">
        <p14:creationId xmlns:p14="http://schemas.microsoft.com/office/powerpoint/2010/main" val="345545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1BB7006-6C84-C644-A018-434336F72AEA}" type="slidenum">
              <a:rPr lang="en-US" smtClean="0"/>
              <a:t>8</a:t>
            </a:fld>
            <a:endParaRPr lang="en-US"/>
          </a:p>
        </p:txBody>
      </p:sp>
    </p:spTree>
    <p:extLst>
      <p:ext uri="{BB962C8B-B14F-4D97-AF65-F5344CB8AC3E}">
        <p14:creationId xmlns:p14="http://schemas.microsoft.com/office/powerpoint/2010/main" val="4104130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499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2" y="1"/>
            <a:ext cx="6095998" cy="3429000"/>
          </a:xfrm>
          <a:solidFill>
            <a:schemeClr val="bg1">
              <a:lumMod val="95000"/>
            </a:schemeClr>
          </a:solidFill>
          <a:effectLst/>
        </p:spPr>
        <p:txBody>
          <a:bodyPr>
            <a:normAutofit/>
          </a:bodyPr>
          <a:lstStyle>
            <a:lvl1pPr marL="0" indent="0">
              <a:buNone/>
              <a:defRPr sz="2100">
                <a:ln>
                  <a:noFill/>
                </a:ln>
                <a:solidFill>
                  <a:schemeClr val="bg1">
                    <a:lumMod val="85000"/>
                  </a:schemeClr>
                </a:solidFill>
              </a:defRPr>
            </a:lvl1pPr>
          </a:lstStyle>
          <a:p>
            <a:r>
              <a:rPr lang="en-US"/>
              <a:t>Drag picture to placeholder or click icon to add</a:t>
            </a:r>
          </a:p>
        </p:txBody>
      </p:sp>
      <p:sp>
        <p:nvSpPr>
          <p:cNvPr id="7" name="Picture Placeholder 13"/>
          <p:cNvSpPr>
            <a:spLocks noGrp="1"/>
          </p:cNvSpPr>
          <p:nvPr>
            <p:ph type="pic" sz="quarter" idx="14"/>
          </p:nvPr>
        </p:nvSpPr>
        <p:spPr>
          <a:xfrm>
            <a:off x="6096002" y="3429000"/>
            <a:ext cx="6095998" cy="3429000"/>
          </a:xfrm>
          <a:solidFill>
            <a:schemeClr val="bg1">
              <a:lumMod val="95000"/>
            </a:schemeClr>
          </a:solidFill>
          <a:effectLst/>
        </p:spPr>
        <p:txBody>
          <a:bodyPr>
            <a:normAutofit/>
          </a:bodyPr>
          <a:lstStyle>
            <a:lvl1pPr marL="0" indent="0">
              <a:buNone/>
              <a:defRPr sz="2100">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58487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047207" y="0"/>
            <a:ext cx="9144793" cy="3429000"/>
          </a:xfrm>
          <a:solidFill>
            <a:schemeClr val="bg1">
              <a:lumMod val="95000"/>
            </a:schemeClr>
          </a:solidFill>
          <a:effectLst/>
        </p:spPr>
        <p:txBody>
          <a:bodyPr>
            <a:normAutofit/>
          </a:bodyPr>
          <a:lstStyle>
            <a:lvl1pPr marL="0" indent="0">
              <a:buNone/>
              <a:defRPr sz="2100">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3528521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42" name="Picture Placeholder 13"/>
          <p:cNvSpPr>
            <a:spLocks noGrp="1"/>
          </p:cNvSpPr>
          <p:nvPr>
            <p:ph type="pic" sz="quarter" idx="15"/>
          </p:nvPr>
        </p:nvSpPr>
        <p:spPr>
          <a:xfrm>
            <a:off x="2548731" y="5150806"/>
            <a:ext cx="2296161" cy="1045095"/>
          </a:xfrm>
          <a:solidFill>
            <a:schemeClr val="bg1">
              <a:lumMod val="95000"/>
            </a:schemeClr>
          </a:solidFill>
          <a:effectLst/>
        </p:spPr>
        <p:txBody>
          <a:bodyPr>
            <a:normAutofit/>
          </a:bodyPr>
          <a:lstStyle>
            <a:lvl1pPr marL="0" indent="0">
              <a:buNone/>
              <a:defRPr sz="900">
                <a:ln>
                  <a:noFill/>
                </a:ln>
                <a:solidFill>
                  <a:schemeClr val="bg1">
                    <a:lumMod val="85000"/>
                  </a:schemeClr>
                </a:solidFill>
              </a:defRPr>
            </a:lvl1pPr>
          </a:lstStyle>
          <a:p>
            <a:r>
              <a:rPr lang="en-US"/>
              <a:t>Drag picture to placeholder or click icon to add</a:t>
            </a:r>
          </a:p>
        </p:txBody>
      </p:sp>
      <p:sp>
        <p:nvSpPr>
          <p:cNvPr id="43" name="Picture Placeholder 13"/>
          <p:cNvSpPr>
            <a:spLocks noGrp="1"/>
          </p:cNvSpPr>
          <p:nvPr>
            <p:ph type="pic" sz="quarter" idx="13"/>
          </p:nvPr>
        </p:nvSpPr>
        <p:spPr>
          <a:xfrm>
            <a:off x="2548731" y="2464423"/>
            <a:ext cx="2296161" cy="1045095"/>
          </a:xfrm>
          <a:solidFill>
            <a:schemeClr val="bg1">
              <a:lumMod val="95000"/>
            </a:schemeClr>
          </a:solidFill>
          <a:effectLst/>
        </p:spPr>
        <p:txBody>
          <a:bodyPr>
            <a:normAutofit/>
          </a:bodyPr>
          <a:lstStyle>
            <a:lvl1pPr marL="0" indent="0">
              <a:buNone/>
              <a:defRPr sz="900">
                <a:ln>
                  <a:noFill/>
                </a:ln>
                <a:solidFill>
                  <a:schemeClr val="bg1">
                    <a:lumMod val="85000"/>
                  </a:schemeClr>
                </a:solidFill>
              </a:defRPr>
            </a:lvl1pPr>
          </a:lstStyle>
          <a:p>
            <a:r>
              <a:rPr lang="en-US"/>
              <a:t>Drag picture to placeholder or click icon to add</a:t>
            </a:r>
          </a:p>
        </p:txBody>
      </p:sp>
      <p:sp>
        <p:nvSpPr>
          <p:cNvPr id="44" name="Picture Placeholder 13"/>
          <p:cNvSpPr>
            <a:spLocks noGrp="1"/>
          </p:cNvSpPr>
          <p:nvPr>
            <p:ph type="pic" sz="quarter" idx="14"/>
          </p:nvPr>
        </p:nvSpPr>
        <p:spPr>
          <a:xfrm>
            <a:off x="5021543" y="2464423"/>
            <a:ext cx="2296161" cy="1045095"/>
          </a:xfrm>
          <a:solidFill>
            <a:schemeClr val="bg1">
              <a:lumMod val="95000"/>
            </a:schemeClr>
          </a:solidFill>
          <a:effectLst/>
        </p:spPr>
        <p:txBody>
          <a:bodyPr>
            <a:normAutofit/>
          </a:bodyPr>
          <a:lstStyle>
            <a:lvl1pPr marL="0" indent="0">
              <a:buNone/>
              <a:defRPr sz="900">
                <a:ln>
                  <a:noFill/>
                </a:ln>
                <a:solidFill>
                  <a:schemeClr val="bg1">
                    <a:lumMod val="85000"/>
                  </a:schemeClr>
                </a:solidFill>
              </a:defRPr>
            </a:lvl1pPr>
          </a:lstStyle>
          <a:p>
            <a:r>
              <a:rPr lang="en-US"/>
              <a:t>Drag picture to placeholder or click icon to add</a:t>
            </a:r>
          </a:p>
        </p:txBody>
      </p:sp>
      <p:sp>
        <p:nvSpPr>
          <p:cNvPr id="45" name="Picture Placeholder 13"/>
          <p:cNvSpPr>
            <a:spLocks noGrp="1"/>
          </p:cNvSpPr>
          <p:nvPr>
            <p:ph type="pic" sz="quarter" idx="16"/>
          </p:nvPr>
        </p:nvSpPr>
        <p:spPr>
          <a:xfrm>
            <a:off x="7520295" y="2464423"/>
            <a:ext cx="2296161" cy="1045095"/>
          </a:xfrm>
          <a:solidFill>
            <a:schemeClr val="bg1">
              <a:lumMod val="95000"/>
            </a:schemeClr>
          </a:solidFill>
          <a:effectLst/>
        </p:spPr>
        <p:txBody>
          <a:bodyPr>
            <a:normAutofit/>
          </a:bodyPr>
          <a:lstStyle>
            <a:lvl1pPr marL="0" indent="0">
              <a:buNone/>
              <a:defRPr sz="900">
                <a:ln>
                  <a:noFill/>
                </a:ln>
                <a:solidFill>
                  <a:schemeClr val="bg1">
                    <a:lumMod val="85000"/>
                  </a:schemeClr>
                </a:solidFill>
              </a:defRPr>
            </a:lvl1pPr>
          </a:lstStyle>
          <a:p>
            <a:r>
              <a:rPr lang="en-US"/>
              <a:t>Drag picture to placeholder or click icon to add</a:t>
            </a:r>
          </a:p>
        </p:txBody>
      </p:sp>
      <p:sp>
        <p:nvSpPr>
          <p:cNvPr id="46" name="Picture Placeholder 13"/>
          <p:cNvSpPr>
            <a:spLocks noGrp="1"/>
          </p:cNvSpPr>
          <p:nvPr>
            <p:ph type="pic" sz="quarter" idx="17"/>
          </p:nvPr>
        </p:nvSpPr>
        <p:spPr>
          <a:xfrm>
            <a:off x="1211030" y="3767941"/>
            <a:ext cx="2296161" cy="1045095"/>
          </a:xfrm>
          <a:solidFill>
            <a:schemeClr val="bg1">
              <a:lumMod val="95000"/>
            </a:schemeClr>
          </a:solidFill>
          <a:effectLst/>
        </p:spPr>
        <p:txBody>
          <a:bodyPr>
            <a:normAutofit/>
          </a:bodyPr>
          <a:lstStyle>
            <a:lvl1pPr marL="0" indent="0">
              <a:buNone/>
              <a:defRPr sz="900">
                <a:ln>
                  <a:noFill/>
                </a:ln>
                <a:solidFill>
                  <a:schemeClr val="bg1">
                    <a:lumMod val="85000"/>
                  </a:schemeClr>
                </a:solidFill>
              </a:defRPr>
            </a:lvl1pPr>
          </a:lstStyle>
          <a:p>
            <a:r>
              <a:rPr lang="en-US"/>
              <a:t>Drag picture to placeholder or click icon to add</a:t>
            </a:r>
          </a:p>
        </p:txBody>
      </p:sp>
      <p:sp>
        <p:nvSpPr>
          <p:cNvPr id="47" name="Picture Placeholder 13"/>
          <p:cNvSpPr>
            <a:spLocks noGrp="1"/>
          </p:cNvSpPr>
          <p:nvPr>
            <p:ph type="pic" sz="quarter" idx="18"/>
          </p:nvPr>
        </p:nvSpPr>
        <p:spPr>
          <a:xfrm>
            <a:off x="3696813" y="3774275"/>
            <a:ext cx="2296161" cy="1045095"/>
          </a:xfrm>
          <a:solidFill>
            <a:schemeClr val="bg1">
              <a:lumMod val="95000"/>
            </a:schemeClr>
          </a:solidFill>
          <a:effectLst/>
        </p:spPr>
        <p:txBody>
          <a:bodyPr>
            <a:normAutofit/>
          </a:bodyPr>
          <a:lstStyle>
            <a:lvl1pPr marL="0" indent="0">
              <a:buNone/>
              <a:defRPr sz="900">
                <a:ln>
                  <a:noFill/>
                </a:ln>
                <a:solidFill>
                  <a:schemeClr val="bg1">
                    <a:lumMod val="85000"/>
                  </a:schemeClr>
                </a:solidFill>
              </a:defRPr>
            </a:lvl1pPr>
          </a:lstStyle>
          <a:p>
            <a:r>
              <a:rPr lang="en-US"/>
              <a:t>Drag picture to placeholder or click icon to add</a:t>
            </a:r>
          </a:p>
        </p:txBody>
      </p:sp>
      <p:sp>
        <p:nvSpPr>
          <p:cNvPr id="48" name="Picture Placeholder 13"/>
          <p:cNvSpPr>
            <a:spLocks noGrp="1"/>
          </p:cNvSpPr>
          <p:nvPr>
            <p:ph type="pic" sz="quarter" idx="19"/>
          </p:nvPr>
        </p:nvSpPr>
        <p:spPr>
          <a:xfrm>
            <a:off x="6182594" y="3774275"/>
            <a:ext cx="2296161" cy="1045095"/>
          </a:xfrm>
          <a:solidFill>
            <a:schemeClr val="bg1">
              <a:lumMod val="95000"/>
            </a:schemeClr>
          </a:solidFill>
          <a:effectLst/>
        </p:spPr>
        <p:txBody>
          <a:bodyPr>
            <a:normAutofit/>
          </a:bodyPr>
          <a:lstStyle>
            <a:lvl1pPr marL="0" indent="0">
              <a:buNone/>
              <a:defRPr sz="900">
                <a:ln>
                  <a:noFill/>
                </a:ln>
                <a:solidFill>
                  <a:schemeClr val="bg1">
                    <a:lumMod val="85000"/>
                  </a:schemeClr>
                </a:solidFill>
              </a:defRPr>
            </a:lvl1pPr>
          </a:lstStyle>
          <a:p>
            <a:r>
              <a:rPr lang="en-US"/>
              <a:t>Drag picture to placeholder or click icon to add</a:t>
            </a:r>
          </a:p>
        </p:txBody>
      </p:sp>
      <p:sp>
        <p:nvSpPr>
          <p:cNvPr id="49" name="Picture Placeholder 13"/>
          <p:cNvSpPr>
            <a:spLocks noGrp="1"/>
          </p:cNvSpPr>
          <p:nvPr>
            <p:ph type="pic" sz="quarter" idx="20"/>
          </p:nvPr>
        </p:nvSpPr>
        <p:spPr>
          <a:xfrm>
            <a:off x="8668375" y="3774275"/>
            <a:ext cx="2296161" cy="1045095"/>
          </a:xfrm>
          <a:solidFill>
            <a:schemeClr val="bg1">
              <a:lumMod val="95000"/>
            </a:schemeClr>
          </a:solidFill>
          <a:effectLst/>
        </p:spPr>
        <p:txBody>
          <a:bodyPr>
            <a:normAutofit/>
          </a:bodyPr>
          <a:lstStyle>
            <a:lvl1pPr marL="0" indent="0">
              <a:buNone/>
              <a:defRPr sz="900">
                <a:ln>
                  <a:noFill/>
                </a:ln>
                <a:solidFill>
                  <a:schemeClr val="bg1">
                    <a:lumMod val="85000"/>
                  </a:schemeClr>
                </a:solidFill>
              </a:defRPr>
            </a:lvl1pPr>
          </a:lstStyle>
          <a:p>
            <a:r>
              <a:rPr lang="en-US"/>
              <a:t>Drag picture to placeholder or click icon to add</a:t>
            </a:r>
          </a:p>
        </p:txBody>
      </p:sp>
      <p:sp>
        <p:nvSpPr>
          <p:cNvPr id="50" name="Picture Placeholder 13"/>
          <p:cNvSpPr>
            <a:spLocks noGrp="1"/>
          </p:cNvSpPr>
          <p:nvPr>
            <p:ph type="pic" sz="quarter" idx="21"/>
          </p:nvPr>
        </p:nvSpPr>
        <p:spPr>
          <a:xfrm>
            <a:off x="5021543" y="5143837"/>
            <a:ext cx="2296161" cy="1045095"/>
          </a:xfrm>
          <a:solidFill>
            <a:schemeClr val="bg1">
              <a:lumMod val="95000"/>
            </a:schemeClr>
          </a:solidFill>
          <a:effectLst/>
        </p:spPr>
        <p:txBody>
          <a:bodyPr>
            <a:normAutofit/>
          </a:bodyPr>
          <a:lstStyle>
            <a:lvl1pPr marL="0" indent="0">
              <a:buNone/>
              <a:defRPr sz="900">
                <a:ln>
                  <a:noFill/>
                </a:ln>
                <a:solidFill>
                  <a:schemeClr val="bg1">
                    <a:lumMod val="85000"/>
                  </a:schemeClr>
                </a:solidFill>
              </a:defRPr>
            </a:lvl1pPr>
          </a:lstStyle>
          <a:p>
            <a:r>
              <a:rPr lang="en-US"/>
              <a:t>Drag picture to placeholder or click icon to add</a:t>
            </a:r>
          </a:p>
        </p:txBody>
      </p:sp>
      <p:sp>
        <p:nvSpPr>
          <p:cNvPr id="51" name="Picture Placeholder 13"/>
          <p:cNvSpPr>
            <a:spLocks noGrp="1"/>
          </p:cNvSpPr>
          <p:nvPr>
            <p:ph type="pic" sz="quarter" idx="22"/>
          </p:nvPr>
        </p:nvSpPr>
        <p:spPr>
          <a:xfrm>
            <a:off x="7520295" y="5143837"/>
            <a:ext cx="2296161" cy="1045095"/>
          </a:xfrm>
          <a:solidFill>
            <a:schemeClr val="bg1">
              <a:lumMod val="95000"/>
            </a:schemeClr>
          </a:solidFill>
          <a:effectLst/>
        </p:spPr>
        <p:txBody>
          <a:bodyPr>
            <a:normAutofit/>
          </a:bodyPr>
          <a:lstStyle>
            <a:lvl1pPr marL="0" indent="0">
              <a:buNone/>
              <a:defRPr sz="900">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1112001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14" name="Picture Placeholder 2"/>
          <p:cNvSpPr>
            <a:spLocks noGrp="1"/>
          </p:cNvSpPr>
          <p:nvPr>
            <p:ph type="pic" sz="quarter" idx="10"/>
          </p:nvPr>
        </p:nvSpPr>
        <p:spPr>
          <a:xfrm>
            <a:off x="5632130" y="1471846"/>
            <a:ext cx="927986" cy="927986"/>
          </a:xfrm>
          <a:prstGeom prst="ellipse">
            <a:avLst/>
          </a:prstGeom>
          <a:solidFill>
            <a:schemeClr val="bg1">
              <a:lumMod val="95000"/>
            </a:schemeClr>
          </a:solidFill>
        </p:spPr>
        <p:txBody>
          <a:bodyPr>
            <a:normAutofit/>
          </a:bodyPr>
          <a:lstStyle>
            <a:lvl1pPr>
              <a:defRPr sz="601"/>
            </a:lvl1pPr>
          </a:lstStyle>
          <a:p>
            <a:r>
              <a:rPr lang="en-US"/>
              <a:t>Drag picture</a:t>
            </a:r>
          </a:p>
        </p:txBody>
      </p:sp>
    </p:spTree>
    <p:extLst>
      <p:ext uri="{BB962C8B-B14F-4D97-AF65-F5344CB8AC3E}">
        <p14:creationId xmlns:p14="http://schemas.microsoft.com/office/powerpoint/2010/main" val="385065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10" name="Picture Placeholder 13"/>
          <p:cNvSpPr>
            <a:spLocks noGrp="1"/>
          </p:cNvSpPr>
          <p:nvPr>
            <p:ph type="pic" sz="quarter" idx="13"/>
          </p:nvPr>
        </p:nvSpPr>
        <p:spPr>
          <a:xfrm>
            <a:off x="3" y="0"/>
            <a:ext cx="6036612" cy="3429000"/>
          </a:xfrm>
          <a:solidFill>
            <a:schemeClr val="bg1">
              <a:lumMod val="95000"/>
            </a:schemeClr>
          </a:solidFill>
          <a:effectLst/>
        </p:spPr>
        <p:txBody>
          <a:bodyPr>
            <a:normAutofit/>
          </a:bodyPr>
          <a:lstStyle>
            <a:lvl1pPr marL="0" indent="0">
              <a:buNone/>
              <a:defRPr sz="2100">
                <a:ln>
                  <a:noFill/>
                </a:ln>
                <a:solidFill>
                  <a:schemeClr val="bg1">
                    <a:lumMod val="85000"/>
                  </a:schemeClr>
                </a:solidFill>
              </a:defRPr>
            </a:lvl1pPr>
          </a:lstStyle>
          <a:p>
            <a:r>
              <a:rPr lang="en-US"/>
              <a:t>Drag picture to placeholder or click icon to add</a:t>
            </a:r>
          </a:p>
        </p:txBody>
      </p:sp>
      <p:sp>
        <p:nvSpPr>
          <p:cNvPr id="12" name="Picture Placeholder 13"/>
          <p:cNvSpPr>
            <a:spLocks noGrp="1"/>
          </p:cNvSpPr>
          <p:nvPr>
            <p:ph type="pic" sz="quarter" idx="15"/>
          </p:nvPr>
        </p:nvSpPr>
        <p:spPr>
          <a:xfrm>
            <a:off x="6155390" y="0"/>
            <a:ext cx="6036612" cy="3429000"/>
          </a:xfrm>
          <a:solidFill>
            <a:schemeClr val="bg1">
              <a:lumMod val="95000"/>
            </a:schemeClr>
          </a:solidFill>
          <a:effectLst/>
        </p:spPr>
        <p:txBody>
          <a:bodyPr>
            <a:normAutofit/>
          </a:bodyPr>
          <a:lstStyle>
            <a:lvl1pPr marL="0" indent="0">
              <a:buNone/>
              <a:defRPr sz="2100">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2994336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51" name="Picture Placeholder 13"/>
          <p:cNvSpPr>
            <a:spLocks noGrp="1"/>
          </p:cNvSpPr>
          <p:nvPr>
            <p:ph type="pic" sz="quarter" idx="13"/>
          </p:nvPr>
        </p:nvSpPr>
        <p:spPr>
          <a:xfrm>
            <a:off x="0" y="0"/>
            <a:ext cx="2345900" cy="2230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52" name="Picture Placeholder 13"/>
          <p:cNvSpPr>
            <a:spLocks noGrp="1"/>
          </p:cNvSpPr>
          <p:nvPr>
            <p:ph type="pic" sz="quarter" idx="14"/>
          </p:nvPr>
        </p:nvSpPr>
        <p:spPr>
          <a:xfrm>
            <a:off x="2461524" y="0"/>
            <a:ext cx="2345900" cy="2230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53" name="Picture Placeholder 13"/>
          <p:cNvSpPr>
            <a:spLocks noGrp="1"/>
          </p:cNvSpPr>
          <p:nvPr>
            <p:ph type="pic" sz="quarter" idx="15"/>
          </p:nvPr>
        </p:nvSpPr>
        <p:spPr>
          <a:xfrm>
            <a:off x="4923052" y="0"/>
            <a:ext cx="2345900" cy="2230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54" name="Picture Placeholder 13"/>
          <p:cNvSpPr>
            <a:spLocks noGrp="1"/>
          </p:cNvSpPr>
          <p:nvPr>
            <p:ph type="pic" sz="quarter" idx="16"/>
          </p:nvPr>
        </p:nvSpPr>
        <p:spPr>
          <a:xfrm>
            <a:off x="7384576" y="0"/>
            <a:ext cx="2345900" cy="2230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55" name="Picture Placeholder 13"/>
          <p:cNvSpPr>
            <a:spLocks noGrp="1"/>
          </p:cNvSpPr>
          <p:nvPr>
            <p:ph type="pic" sz="quarter" idx="17"/>
          </p:nvPr>
        </p:nvSpPr>
        <p:spPr>
          <a:xfrm>
            <a:off x="9846100" y="0"/>
            <a:ext cx="2345900" cy="2230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56" name="Picture Placeholder 13"/>
          <p:cNvSpPr>
            <a:spLocks noGrp="1"/>
          </p:cNvSpPr>
          <p:nvPr>
            <p:ph type="pic" sz="quarter" idx="18"/>
          </p:nvPr>
        </p:nvSpPr>
        <p:spPr>
          <a:xfrm>
            <a:off x="0" y="2313878"/>
            <a:ext cx="2345900" cy="2230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57" name="Picture Placeholder 13"/>
          <p:cNvSpPr>
            <a:spLocks noGrp="1"/>
          </p:cNvSpPr>
          <p:nvPr>
            <p:ph type="pic" sz="quarter" idx="19"/>
          </p:nvPr>
        </p:nvSpPr>
        <p:spPr>
          <a:xfrm>
            <a:off x="2461524" y="2313878"/>
            <a:ext cx="2345900" cy="2230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58" name="Picture Placeholder 13"/>
          <p:cNvSpPr>
            <a:spLocks noGrp="1"/>
          </p:cNvSpPr>
          <p:nvPr>
            <p:ph type="pic" sz="quarter" idx="20"/>
          </p:nvPr>
        </p:nvSpPr>
        <p:spPr>
          <a:xfrm>
            <a:off x="4923052" y="2313878"/>
            <a:ext cx="2345900" cy="2230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59" name="Picture Placeholder 13"/>
          <p:cNvSpPr>
            <a:spLocks noGrp="1"/>
          </p:cNvSpPr>
          <p:nvPr>
            <p:ph type="pic" sz="quarter" idx="21"/>
          </p:nvPr>
        </p:nvSpPr>
        <p:spPr>
          <a:xfrm>
            <a:off x="7384576" y="2313878"/>
            <a:ext cx="2345900" cy="2230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60" name="Picture Placeholder 13"/>
          <p:cNvSpPr>
            <a:spLocks noGrp="1"/>
          </p:cNvSpPr>
          <p:nvPr>
            <p:ph type="pic" sz="quarter" idx="22"/>
          </p:nvPr>
        </p:nvSpPr>
        <p:spPr>
          <a:xfrm>
            <a:off x="9846100" y="2313878"/>
            <a:ext cx="2345900" cy="2230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61" name="Picture Placeholder 13"/>
          <p:cNvSpPr>
            <a:spLocks noGrp="1"/>
          </p:cNvSpPr>
          <p:nvPr>
            <p:ph type="pic" sz="quarter" idx="23"/>
          </p:nvPr>
        </p:nvSpPr>
        <p:spPr>
          <a:xfrm>
            <a:off x="0" y="4655634"/>
            <a:ext cx="2345900" cy="2230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62" name="Picture Placeholder 13"/>
          <p:cNvSpPr>
            <a:spLocks noGrp="1"/>
          </p:cNvSpPr>
          <p:nvPr>
            <p:ph type="pic" sz="quarter" idx="24"/>
          </p:nvPr>
        </p:nvSpPr>
        <p:spPr>
          <a:xfrm>
            <a:off x="2461524" y="4655634"/>
            <a:ext cx="2345900" cy="2230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63" name="Picture Placeholder 13"/>
          <p:cNvSpPr>
            <a:spLocks noGrp="1"/>
          </p:cNvSpPr>
          <p:nvPr>
            <p:ph type="pic" sz="quarter" idx="25"/>
          </p:nvPr>
        </p:nvSpPr>
        <p:spPr>
          <a:xfrm>
            <a:off x="4923052" y="4655634"/>
            <a:ext cx="2345900" cy="2230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64" name="Picture Placeholder 13"/>
          <p:cNvSpPr>
            <a:spLocks noGrp="1"/>
          </p:cNvSpPr>
          <p:nvPr>
            <p:ph type="pic" sz="quarter" idx="26"/>
          </p:nvPr>
        </p:nvSpPr>
        <p:spPr>
          <a:xfrm>
            <a:off x="7384576" y="4655634"/>
            <a:ext cx="2345900" cy="2230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65" name="Picture Placeholder 13"/>
          <p:cNvSpPr>
            <a:spLocks noGrp="1"/>
          </p:cNvSpPr>
          <p:nvPr>
            <p:ph type="pic" sz="quarter" idx="27"/>
          </p:nvPr>
        </p:nvSpPr>
        <p:spPr>
          <a:xfrm>
            <a:off x="9846100" y="4655634"/>
            <a:ext cx="2345900" cy="2230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796718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65" name="Picture Placeholder 13"/>
          <p:cNvSpPr>
            <a:spLocks noGrp="1"/>
          </p:cNvSpPr>
          <p:nvPr>
            <p:ph type="pic" sz="quarter" idx="27"/>
          </p:nvPr>
        </p:nvSpPr>
        <p:spPr>
          <a:xfrm>
            <a:off x="892327" y="2509026"/>
            <a:ext cx="3239159" cy="1839952"/>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22" name="Picture Placeholder 13"/>
          <p:cNvSpPr>
            <a:spLocks noGrp="1"/>
          </p:cNvSpPr>
          <p:nvPr>
            <p:ph type="pic" sz="quarter" idx="28"/>
          </p:nvPr>
        </p:nvSpPr>
        <p:spPr>
          <a:xfrm>
            <a:off x="4486409" y="2509026"/>
            <a:ext cx="3239158" cy="1839952"/>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23" name="Picture Placeholder 13"/>
          <p:cNvSpPr>
            <a:spLocks noGrp="1"/>
          </p:cNvSpPr>
          <p:nvPr>
            <p:ph type="pic" sz="quarter" idx="29"/>
          </p:nvPr>
        </p:nvSpPr>
        <p:spPr>
          <a:xfrm>
            <a:off x="8080489" y="2509026"/>
            <a:ext cx="3239158" cy="1839952"/>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2550095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13" name="Picture Placeholder 13"/>
          <p:cNvSpPr>
            <a:spLocks noGrp="1"/>
          </p:cNvSpPr>
          <p:nvPr>
            <p:ph type="pic" sz="quarter" idx="27"/>
          </p:nvPr>
        </p:nvSpPr>
        <p:spPr>
          <a:xfrm>
            <a:off x="2" y="2098117"/>
            <a:ext cx="4571602" cy="4202497"/>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14" name="Picture Placeholder 13"/>
          <p:cNvSpPr>
            <a:spLocks noGrp="1"/>
          </p:cNvSpPr>
          <p:nvPr>
            <p:ph type="pic" sz="quarter" idx="30"/>
          </p:nvPr>
        </p:nvSpPr>
        <p:spPr>
          <a:xfrm>
            <a:off x="7620398" y="2098117"/>
            <a:ext cx="4571602" cy="4202497"/>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3138670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7" name="Picture Placeholder 13"/>
          <p:cNvSpPr>
            <a:spLocks noGrp="1"/>
          </p:cNvSpPr>
          <p:nvPr>
            <p:ph type="pic" sz="quarter" idx="27"/>
          </p:nvPr>
        </p:nvSpPr>
        <p:spPr>
          <a:xfrm>
            <a:off x="3399564" y="1197273"/>
            <a:ext cx="2502002" cy="4408460"/>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8" name="Picture Placeholder 13"/>
          <p:cNvSpPr>
            <a:spLocks noGrp="1"/>
          </p:cNvSpPr>
          <p:nvPr>
            <p:ph type="pic" sz="quarter" idx="28"/>
          </p:nvPr>
        </p:nvSpPr>
        <p:spPr>
          <a:xfrm>
            <a:off x="6360472" y="1197273"/>
            <a:ext cx="2502002" cy="4408460"/>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742975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4" name="Picture Placeholder 13"/>
          <p:cNvSpPr>
            <a:spLocks noGrp="1"/>
          </p:cNvSpPr>
          <p:nvPr>
            <p:ph type="pic" sz="quarter" idx="28"/>
          </p:nvPr>
        </p:nvSpPr>
        <p:spPr>
          <a:xfrm>
            <a:off x="0" y="0"/>
            <a:ext cx="12192000" cy="6858000"/>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7" name="Picture Placeholder 13"/>
          <p:cNvSpPr>
            <a:spLocks noGrp="1"/>
          </p:cNvSpPr>
          <p:nvPr>
            <p:ph type="pic" sz="quarter" idx="27"/>
          </p:nvPr>
        </p:nvSpPr>
        <p:spPr>
          <a:xfrm>
            <a:off x="7260456" y="1396801"/>
            <a:ext cx="3236962" cy="4325995"/>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846407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 y="0"/>
            <a:ext cx="12191999" cy="6858000"/>
          </a:xfrm>
          <a:solidFill>
            <a:schemeClr val="bg1">
              <a:lumMod val="95000"/>
            </a:schemeClr>
          </a:solidFill>
          <a:effectLst/>
        </p:spPr>
        <p:txBody>
          <a:bodyPr>
            <a:normAutofit/>
          </a:bodyPr>
          <a:lstStyle>
            <a:lvl1pPr marL="0" indent="0">
              <a:buNone/>
              <a:defRPr sz="2100">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32232331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sp>
        <p:nvSpPr>
          <p:cNvPr id="6" name="Picture Placeholder 13"/>
          <p:cNvSpPr>
            <a:spLocks noGrp="1"/>
          </p:cNvSpPr>
          <p:nvPr>
            <p:ph type="pic" sz="quarter" idx="27"/>
          </p:nvPr>
        </p:nvSpPr>
        <p:spPr>
          <a:xfrm>
            <a:off x="1216027" y="2683645"/>
            <a:ext cx="4015073" cy="302426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8" name="Picture Placeholder 13"/>
          <p:cNvSpPr>
            <a:spLocks noGrp="1"/>
          </p:cNvSpPr>
          <p:nvPr>
            <p:ph type="pic" sz="quarter" idx="28"/>
          </p:nvPr>
        </p:nvSpPr>
        <p:spPr>
          <a:xfrm>
            <a:off x="5100251" y="3513810"/>
            <a:ext cx="1222017" cy="2153162"/>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104693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5" name="Picture Placeholder 13"/>
          <p:cNvSpPr>
            <a:spLocks noGrp="1"/>
          </p:cNvSpPr>
          <p:nvPr>
            <p:ph type="pic" sz="quarter" idx="27"/>
          </p:nvPr>
        </p:nvSpPr>
        <p:spPr>
          <a:xfrm>
            <a:off x="6758613" y="2267408"/>
            <a:ext cx="4576913" cy="2833817"/>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2090188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5" name="Picture Placeholder 13"/>
          <p:cNvSpPr>
            <a:spLocks noGrp="1"/>
          </p:cNvSpPr>
          <p:nvPr>
            <p:ph type="pic" sz="quarter" idx="27"/>
          </p:nvPr>
        </p:nvSpPr>
        <p:spPr>
          <a:xfrm>
            <a:off x="4170492" y="2459302"/>
            <a:ext cx="3965348" cy="2398505"/>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2255281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8" name="Picture Placeholder 13"/>
          <p:cNvSpPr>
            <a:spLocks noGrp="1"/>
          </p:cNvSpPr>
          <p:nvPr>
            <p:ph type="pic" sz="quarter" idx="27"/>
          </p:nvPr>
        </p:nvSpPr>
        <p:spPr>
          <a:xfrm>
            <a:off x="6290928" y="0"/>
            <a:ext cx="5901074" cy="6858000"/>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3512523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4" name="Picture Placeholder 13"/>
          <p:cNvSpPr>
            <a:spLocks noGrp="1"/>
          </p:cNvSpPr>
          <p:nvPr>
            <p:ph type="pic" sz="quarter" idx="27"/>
          </p:nvPr>
        </p:nvSpPr>
        <p:spPr>
          <a:xfrm>
            <a:off x="6703632" y="0"/>
            <a:ext cx="5488370" cy="6858000"/>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2522404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laceholderName">
    <p:spTree>
      <p:nvGrpSpPr>
        <p:cNvPr id="1" name=""/>
        <p:cNvGrpSpPr/>
        <p:nvPr/>
      </p:nvGrpSpPr>
      <p:grpSpPr>
        <a:xfrm>
          <a:off x="0" y="0"/>
          <a:ext cx="0" cy="0"/>
          <a:chOff x="0" y="0"/>
          <a:chExt cx="0" cy="0"/>
        </a:xfrm>
      </p:grpSpPr>
      <p:sp>
        <p:nvSpPr>
          <p:cNvPr id="5" name="Picture Placeholder 13"/>
          <p:cNvSpPr>
            <a:spLocks noGrp="1"/>
          </p:cNvSpPr>
          <p:nvPr>
            <p:ph type="pic" sz="quarter" idx="27"/>
          </p:nvPr>
        </p:nvSpPr>
        <p:spPr>
          <a:xfrm>
            <a:off x="6890267" y="0"/>
            <a:ext cx="3650382" cy="6858000"/>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4275260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4 Images">
    <p:spTree>
      <p:nvGrpSpPr>
        <p:cNvPr id="1" name=""/>
        <p:cNvGrpSpPr/>
        <p:nvPr/>
      </p:nvGrpSpPr>
      <p:grpSpPr>
        <a:xfrm>
          <a:off x="0" y="0"/>
          <a:ext cx="0" cy="0"/>
          <a:chOff x="0" y="0"/>
          <a:chExt cx="0" cy="0"/>
        </a:xfrm>
      </p:grpSpPr>
      <p:sp>
        <p:nvSpPr>
          <p:cNvPr id="17" name="Picture Placeholder 13"/>
          <p:cNvSpPr>
            <a:spLocks noGrp="1"/>
          </p:cNvSpPr>
          <p:nvPr>
            <p:ph type="pic" sz="quarter" idx="27"/>
          </p:nvPr>
        </p:nvSpPr>
        <p:spPr>
          <a:xfrm>
            <a:off x="760611" y="1938057"/>
            <a:ext cx="1807413" cy="3112481"/>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18" name="Picture Placeholder 13"/>
          <p:cNvSpPr>
            <a:spLocks noGrp="1"/>
          </p:cNvSpPr>
          <p:nvPr>
            <p:ph type="pic" sz="quarter" idx="28"/>
          </p:nvPr>
        </p:nvSpPr>
        <p:spPr>
          <a:xfrm>
            <a:off x="2809105" y="1938057"/>
            <a:ext cx="1807413" cy="3112481"/>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19" name="Picture Placeholder 13"/>
          <p:cNvSpPr>
            <a:spLocks noGrp="1"/>
          </p:cNvSpPr>
          <p:nvPr>
            <p:ph type="pic" sz="quarter" idx="29"/>
          </p:nvPr>
        </p:nvSpPr>
        <p:spPr>
          <a:xfrm>
            <a:off x="4857599" y="1938057"/>
            <a:ext cx="1807413" cy="3112481"/>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20" name="Picture Placeholder 13"/>
          <p:cNvSpPr>
            <a:spLocks noGrp="1"/>
          </p:cNvSpPr>
          <p:nvPr>
            <p:ph type="pic" sz="quarter" idx="30"/>
          </p:nvPr>
        </p:nvSpPr>
        <p:spPr>
          <a:xfrm>
            <a:off x="6906093" y="1938057"/>
            <a:ext cx="1807413" cy="3112481"/>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21" name="Picture Placeholder 13"/>
          <p:cNvSpPr>
            <a:spLocks noGrp="1"/>
          </p:cNvSpPr>
          <p:nvPr>
            <p:ph type="pic" sz="quarter" idx="31"/>
          </p:nvPr>
        </p:nvSpPr>
        <p:spPr>
          <a:xfrm>
            <a:off x="8954589" y="1938057"/>
            <a:ext cx="1807413" cy="3112481"/>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1921006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4 Images">
    <p:spTree>
      <p:nvGrpSpPr>
        <p:cNvPr id="1" name=""/>
        <p:cNvGrpSpPr/>
        <p:nvPr/>
      </p:nvGrpSpPr>
      <p:grpSpPr>
        <a:xfrm>
          <a:off x="0" y="0"/>
          <a:ext cx="0" cy="0"/>
          <a:chOff x="0" y="0"/>
          <a:chExt cx="0" cy="0"/>
        </a:xfrm>
      </p:grpSpPr>
      <p:sp>
        <p:nvSpPr>
          <p:cNvPr id="17" name="Picture Placeholder 13"/>
          <p:cNvSpPr>
            <a:spLocks noGrp="1"/>
          </p:cNvSpPr>
          <p:nvPr>
            <p:ph type="pic" sz="quarter" idx="27"/>
          </p:nvPr>
        </p:nvSpPr>
        <p:spPr>
          <a:xfrm>
            <a:off x="-3509" y="-29656"/>
            <a:ext cx="4804329" cy="6887656"/>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2315670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laceholderIMG">
    <p:spTree>
      <p:nvGrpSpPr>
        <p:cNvPr id="1" name=""/>
        <p:cNvGrpSpPr/>
        <p:nvPr/>
      </p:nvGrpSpPr>
      <p:grpSpPr>
        <a:xfrm>
          <a:off x="0" y="0"/>
          <a:ext cx="0" cy="0"/>
          <a:chOff x="0" y="0"/>
          <a:chExt cx="0" cy="0"/>
        </a:xfrm>
      </p:grpSpPr>
      <p:sp>
        <p:nvSpPr>
          <p:cNvPr id="17" name="Picture Placeholder 13"/>
          <p:cNvSpPr>
            <a:spLocks noGrp="1"/>
          </p:cNvSpPr>
          <p:nvPr>
            <p:ph type="pic" sz="quarter" idx="27"/>
          </p:nvPr>
        </p:nvSpPr>
        <p:spPr>
          <a:xfrm>
            <a:off x="7387672" y="-29656"/>
            <a:ext cx="4804329" cy="6887656"/>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3728867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laceholderIMG">
    <p:spTree>
      <p:nvGrpSpPr>
        <p:cNvPr id="1" name=""/>
        <p:cNvGrpSpPr/>
        <p:nvPr/>
      </p:nvGrpSpPr>
      <p:grpSpPr>
        <a:xfrm>
          <a:off x="0" y="0"/>
          <a:ext cx="0" cy="0"/>
          <a:chOff x="0" y="0"/>
          <a:chExt cx="0" cy="0"/>
        </a:xfrm>
      </p:grpSpPr>
      <p:sp>
        <p:nvSpPr>
          <p:cNvPr id="33" name="Picture Placeholder 13"/>
          <p:cNvSpPr>
            <a:spLocks noGrp="1"/>
          </p:cNvSpPr>
          <p:nvPr>
            <p:ph type="pic" sz="quarter" idx="36"/>
          </p:nvPr>
        </p:nvSpPr>
        <p:spPr>
          <a:xfrm>
            <a:off x="1059331" y="4268389"/>
            <a:ext cx="1680588" cy="1605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23" name="Picture Placeholder 13"/>
          <p:cNvSpPr>
            <a:spLocks noGrp="1"/>
          </p:cNvSpPr>
          <p:nvPr>
            <p:ph type="pic" sz="quarter" idx="27"/>
          </p:nvPr>
        </p:nvSpPr>
        <p:spPr>
          <a:xfrm>
            <a:off x="1059331" y="2270139"/>
            <a:ext cx="1680588" cy="1605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24" name="Picture Placeholder 13"/>
          <p:cNvSpPr>
            <a:spLocks noGrp="1"/>
          </p:cNvSpPr>
          <p:nvPr>
            <p:ph type="pic" sz="quarter" idx="28"/>
          </p:nvPr>
        </p:nvSpPr>
        <p:spPr>
          <a:xfrm>
            <a:off x="3133027" y="2270139"/>
            <a:ext cx="1680588" cy="1605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25" name="Picture Placeholder 13"/>
          <p:cNvSpPr>
            <a:spLocks noGrp="1"/>
          </p:cNvSpPr>
          <p:nvPr>
            <p:ph type="pic" sz="quarter" idx="29"/>
          </p:nvPr>
        </p:nvSpPr>
        <p:spPr>
          <a:xfrm>
            <a:off x="5206723" y="2270139"/>
            <a:ext cx="1680588" cy="1605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26" name="Picture Placeholder 13"/>
          <p:cNvSpPr>
            <a:spLocks noGrp="1"/>
          </p:cNvSpPr>
          <p:nvPr>
            <p:ph type="pic" sz="quarter" idx="30"/>
          </p:nvPr>
        </p:nvSpPr>
        <p:spPr>
          <a:xfrm>
            <a:off x="7280419" y="2270139"/>
            <a:ext cx="1680588" cy="1605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27" name="Picture Placeholder 13"/>
          <p:cNvSpPr>
            <a:spLocks noGrp="1"/>
          </p:cNvSpPr>
          <p:nvPr>
            <p:ph type="pic" sz="quarter" idx="31"/>
          </p:nvPr>
        </p:nvSpPr>
        <p:spPr>
          <a:xfrm>
            <a:off x="9354115" y="2270139"/>
            <a:ext cx="1680588" cy="1605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29" name="Picture Placeholder 13"/>
          <p:cNvSpPr>
            <a:spLocks noGrp="1"/>
          </p:cNvSpPr>
          <p:nvPr>
            <p:ph type="pic" sz="quarter" idx="32"/>
          </p:nvPr>
        </p:nvSpPr>
        <p:spPr>
          <a:xfrm>
            <a:off x="3133027" y="4268389"/>
            <a:ext cx="1680588" cy="1605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30" name="Picture Placeholder 13"/>
          <p:cNvSpPr>
            <a:spLocks noGrp="1"/>
          </p:cNvSpPr>
          <p:nvPr>
            <p:ph type="pic" sz="quarter" idx="33"/>
          </p:nvPr>
        </p:nvSpPr>
        <p:spPr>
          <a:xfrm>
            <a:off x="5206723" y="4268389"/>
            <a:ext cx="1680588" cy="1605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31" name="Picture Placeholder 13"/>
          <p:cNvSpPr>
            <a:spLocks noGrp="1"/>
          </p:cNvSpPr>
          <p:nvPr>
            <p:ph type="pic" sz="quarter" idx="34"/>
          </p:nvPr>
        </p:nvSpPr>
        <p:spPr>
          <a:xfrm>
            <a:off x="7280419" y="4268389"/>
            <a:ext cx="1680588" cy="1605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32" name="Picture Placeholder 13"/>
          <p:cNvSpPr>
            <a:spLocks noGrp="1"/>
          </p:cNvSpPr>
          <p:nvPr>
            <p:ph type="pic" sz="quarter" idx="35"/>
          </p:nvPr>
        </p:nvSpPr>
        <p:spPr>
          <a:xfrm>
            <a:off x="9354115" y="4268389"/>
            <a:ext cx="1680588" cy="1605244"/>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418845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3" y="5490387"/>
            <a:ext cx="12191998" cy="1367615"/>
          </a:xfrm>
          <a:solidFill>
            <a:schemeClr val="bg1">
              <a:lumMod val="95000"/>
            </a:schemeClr>
          </a:solidFill>
          <a:effectLst/>
        </p:spPr>
        <p:txBody>
          <a:bodyPr>
            <a:normAutofit/>
          </a:bodyPr>
          <a:lstStyle>
            <a:lvl1pPr marL="0" indent="0">
              <a:buNone/>
              <a:defRPr sz="2100">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31670202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laceholderIMG">
    <p:spTree>
      <p:nvGrpSpPr>
        <p:cNvPr id="1" name=""/>
        <p:cNvGrpSpPr/>
        <p:nvPr/>
      </p:nvGrpSpPr>
      <p:grpSpPr>
        <a:xfrm>
          <a:off x="0" y="0"/>
          <a:ext cx="0" cy="0"/>
          <a:chOff x="0" y="0"/>
          <a:chExt cx="0" cy="0"/>
        </a:xfrm>
      </p:grpSpPr>
      <p:sp>
        <p:nvSpPr>
          <p:cNvPr id="18" name="Picture Placeholder 13"/>
          <p:cNvSpPr>
            <a:spLocks noGrp="1"/>
          </p:cNvSpPr>
          <p:nvPr>
            <p:ph type="pic" sz="quarter" idx="29"/>
          </p:nvPr>
        </p:nvSpPr>
        <p:spPr>
          <a:xfrm>
            <a:off x="8208170" y="2664070"/>
            <a:ext cx="3318495" cy="1966547"/>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19" name="Picture Placeholder 13"/>
          <p:cNvSpPr>
            <a:spLocks noGrp="1"/>
          </p:cNvSpPr>
          <p:nvPr>
            <p:ph type="pic" sz="quarter" idx="30"/>
          </p:nvPr>
        </p:nvSpPr>
        <p:spPr>
          <a:xfrm>
            <a:off x="4484391" y="2664070"/>
            <a:ext cx="3318495" cy="1966547"/>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20" name="Picture Placeholder 13"/>
          <p:cNvSpPr>
            <a:spLocks noGrp="1"/>
          </p:cNvSpPr>
          <p:nvPr>
            <p:ph type="pic" sz="quarter" idx="31"/>
          </p:nvPr>
        </p:nvSpPr>
        <p:spPr>
          <a:xfrm>
            <a:off x="760612" y="2664070"/>
            <a:ext cx="3318495" cy="1966547"/>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52257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PlaceholderIMG">
    <p:spTree>
      <p:nvGrpSpPr>
        <p:cNvPr id="1" name=""/>
        <p:cNvGrpSpPr/>
        <p:nvPr/>
      </p:nvGrpSpPr>
      <p:grpSpPr>
        <a:xfrm>
          <a:off x="0" y="0"/>
          <a:ext cx="0" cy="0"/>
          <a:chOff x="0" y="0"/>
          <a:chExt cx="0" cy="0"/>
        </a:xfrm>
      </p:grpSpPr>
      <p:sp>
        <p:nvSpPr>
          <p:cNvPr id="30" name="Picture Placeholder 13"/>
          <p:cNvSpPr>
            <a:spLocks noGrp="1"/>
          </p:cNvSpPr>
          <p:nvPr>
            <p:ph type="pic" sz="quarter" idx="31"/>
          </p:nvPr>
        </p:nvSpPr>
        <p:spPr>
          <a:xfrm>
            <a:off x="0" y="2612130"/>
            <a:ext cx="3048000" cy="1966547"/>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31" name="Picture Placeholder 13"/>
          <p:cNvSpPr>
            <a:spLocks noGrp="1"/>
          </p:cNvSpPr>
          <p:nvPr>
            <p:ph type="pic" sz="quarter" idx="32"/>
          </p:nvPr>
        </p:nvSpPr>
        <p:spPr>
          <a:xfrm>
            <a:off x="6096000" y="2612130"/>
            <a:ext cx="3048000" cy="1966547"/>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32" name="Picture Placeholder 13"/>
          <p:cNvSpPr>
            <a:spLocks noGrp="1"/>
          </p:cNvSpPr>
          <p:nvPr>
            <p:ph type="pic" sz="quarter" idx="33"/>
          </p:nvPr>
        </p:nvSpPr>
        <p:spPr>
          <a:xfrm>
            <a:off x="9144000" y="2612130"/>
            <a:ext cx="3048000" cy="1966547"/>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33" name="Picture Placeholder 13"/>
          <p:cNvSpPr>
            <a:spLocks noGrp="1"/>
          </p:cNvSpPr>
          <p:nvPr>
            <p:ph type="pic" sz="quarter" idx="34"/>
          </p:nvPr>
        </p:nvSpPr>
        <p:spPr>
          <a:xfrm>
            <a:off x="6096000" y="4578678"/>
            <a:ext cx="3048000" cy="1966547"/>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34" name="Picture Placeholder 13"/>
          <p:cNvSpPr>
            <a:spLocks noGrp="1"/>
          </p:cNvSpPr>
          <p:nvPr>
            <p:ph type="pic" sz="quarter" idx="35"/>
          </p:nvPr>
        </p:nvSpPr>
        <p:spPr>
          <a:xfrm>
            <a:off x="9144000" y="4578676"/>
            <a:ext cx="3048000" cy="1966547"/>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36" name="Picture Placeholder 13"/>
          <p:cNvSpPr>
            <a:spLocks noGrp="1"/>
          </p:cNvSpPr>
          <p:nvPr>
            <p:ph type="pic" sz="quarter" idx="37"/>
          </p:nvPr>
        </p:nvSpPr>
        <p:spPr>
          <a:xfrm>
            <a:off x="3048000" y="4578677"/>
            <a:ext cx="3048000" cy="1966547"/>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1143646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4 Images">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0" y="0"/>
            <a:ext cx="12192000" cy="4019984"/>
          </a:xfrm>
          <a:solidFill>
            <a:schemeClr val="bg1">
              <a:lumMod val="95000"/>
            </a:schemeClr>
          </a:solidFill>
          <a:effectLst/>
        </p:spPr>
        <p:txBody>
          <a:bodyPr>
            <a:normAutofit/>
          </a:bodyPr>
          <a:lstStyle>
            <a:lvl1pPr marL="0" indent="0">
              <a:buNone/>
              <a:defRPr sz="1801">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40266962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4 Images">
    <p:spTree>
      <p:nvGrpSpPr>
        <p:cNvPr id="1" name=""/>
        <p:cNvGrpSpPr/>
        <p:nvPr/>
      </p:nvGrpSpPr>
      <p:grpSpPr>
        <a:xfrm>
          <a:off x="0" y="0"/>
          <a:ext cx="0" cy="0"/>
          <a:chOff x="0" y="0"/>
          <a:chExt cx="0" cy="0"/>
        </a:xfrm>
      </p:grpSpPr>
      <p:sp>
        <p:nvSpPr>
          <p:cNvPr id="21" name="Picture Placeholder 13"/>
          <p:cNvSpPr>
            <a:spLocks noGrp="1" noChangeAspect="1"/>
          </p:cNvSpPr>
          <p:nvPr>
            <p:ph type="pic" sz="quarter" idx="13"/>
          </p:nvPr>
        </p:nvSpPr>
        <p:spPr>
          <a:xfrm>
            <a:off x="764583" y="2268728"/>
            <a:ext cx="1948178" cy="1947672"/>
          </a:xfrm>
          <a:solidFill>
            <a:schemeClr val="bg1">
              <a:lumMod val="95000"/>
            </a:schemeClr>
          </a:solidFill>
          <a:effectLst/>
        </p:spPr>
        <p:txBody>
          <a:bodyPr>
            <a:normAutofit/>
          </a:bodyPr>
          <a:lstStyle>
            <a:lvl1pPr marL="0" indent="0">
              <a:buNone/>
              <a:defRPr sz="1801">
                <a:ln>
                  <a:noFill/>
                </a:ln>
                <a:solidFill>
                  <a:schemeClr val="bg1">
                    <a:lumMod val="85000"/>
                  </a:schemeClr>
                </a:solidFill>
              </a:defRPr>
            </a:lvl1pPr>
          </a:lstStyle>
          <a:p>
            <a:endParaRPr lang="en-US"/>
          </a:p>
        </p:txBody>
      </p:sp>
      <p:sp>
        <p:nvSpPr>
          <p:cNvPr id="23" name="Picture Placeholder 13"/>
          <p:cNvSpPr>
            <a:spLocks noGrp="1" noChangeAspect="1"/>
          </p:cNvSpPr>
          <p:nvPr>
            <p:ph type="pic" sz="quarter" idx="19"/>
          </p:nvPr>
        </p:nvSpPr>
        <p:spPr>
          <a:xfrm>
            <a:off x="6096796" y="2268728"/>
            <a:ext cx="1948178" cy="1947672"/>
          </a:xfrm>
          <a:solidFill>
            <a:schemeClr val="bg1">
              <a:lumMod val="95000"/>
            </a:schemeClr>
          </a:solidFill>
          <a:effectLst/>
        </p:spPr>
        <p:txBody>
          <a:bodyPr>
            <a:normAutofit/>
          </a:bodyPr>
          <a:lstStyle>
            <a:lvl1pPr marL="0" indent="0">
              <a:buNone/>
              <a:defRPr sz="1801">
                <a:ln>
                  <a:noFill/>
                </a:ln>
                <a:solidFill>
                  <a:schemeClr val="bg1">
                    <a:lumMod val="85000"/>
                  </a:schemeClr>
                </a:solidFill>
              </a:defRPr>
            </a:lvl1pPr>
          </a:lstStyle>
          <a:p>
            <a:endParaRPr lang="en-US"/>
          </a:p>
        </p:txBody>
      </p:sp>
      <p:sp>
        <p:nvSpPr>
          <p:cNvPr id="25" name="Picture Placeholder 13"/>
          <p:cNvSpPr>
            <a:spLocks noGrp="1" noChangeAspect="1"/>
          </p:cNvSpPr>
          <p:nvPr>
            <p:ph type="pic" sz="quarter" idx="20"/>
          </p:nvPr>
        </p:nvSpPr>
        <p:spPr>
          <a:xfrm>
            <a:off x="4150355" y="4216400"/>
            <a:ext cx="1948178" cy="1947672"/>
          </a:xfrm>
          <a:solidFill>
            <a:schemeClr val="bg1">
              <a:lumMod val="95000"/>
            </a:schemeClr>
          </a:solidFill>
          <a:effectLst/>
        </p:spPr>
        <p:txBody>
          <a:bodyPr>
            <a:normAutofit/>
          </a:bodyPr>
          <a:lstStyle>
            <a:lvl1pPr marL="0" indent="0">
              <a:buNone/>
              <a:defRPr sz="1801">
                <a:ln>
                  <a:noFill/>
                </a:ln>
                <a:solidFill>
                  <a:schemeClr val="bg1">
                    <a:lumMod val="85000"/>
                  </a:schemeClr>
                </a:solidFill>
              </a:defRPr>
            </a:lvl1pPr>
          </a:lstStyle>
          <a:p>
            <a:endParaRPr lang="en-US"/>
          </a:p>
        </p:txBody>
      </p:sp>
      <p:sp>
        <p:nvSpPr>
          <p:cNvPr id="27" name="Picture Placeholder 13"/>
          <p:cNvSpPr>
            <a:spLocks noGrp="1" noChangeAspect="1"/>
          </p:cNvSpPr>
          <p:nvPr>
            <p:ph type="pic" sz="quarter" idx="21"/>
          </p:nvPr>
        </p:nvSpPr>
        <p:spPr>
          <a:xfrm>
            <a:off x="9478018" y="4216400"/>
            <a:ext cx="1948178" cy="1947672"/>
          </a:xfrm>
          <a:solidFill>
            <a:schemeClr val="bg1">
              <a:lumMod val="95000"/>
            </a:schemeClr>
          </a:solidFill>
          <a:effectLst/>
        </p:spPr>
        <p:txBody>
          <a:bodyPr>
            <a:normAutofit/>
          </a:bodyPr>
          <a:lstStyle>
            <a:lvl1pPr marL="0" indent="0">
              <a:buNone/>
              <a:defRPr sz="1801">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5826121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1355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laceholder 2 Circles">
    <p:spTree>
      <p:nvGrpSpPr>
        <p:cNvPr id="1" name=""/>
        <p:cNvGrpSpPr/>
        <p:nvPr/>
      </p:nvGrpSpPr>
      <p:grpSpPr>
        <a:xfrm>
          <a:off x="0" y="0"/>
          <a:ext cx="0" cy="0"/>
          <a:chOff x="0" y="0"/>
          <a:chExt cx="0" cy="0"/>
        </a:xfrm>
      </p:grpSpPr>
      <p:sp>
        <p:nvSpPr>
          <p:cNvPr id="10" name="Picture Placeholder 13"/>
          <p:cNvSpPr>
            <a:spLocks noGrp="1" noChangeAspect="1"/>
          </p:cNvSpPr>
          <p:nvPr>
            <p:ph type="pic" sz="quarter" idx="26"/>
          </p:nvPr>
        </p:nvSpPr>
        <p:spPr>
          <a:xfrm>
            <a:off x="6696169" y="2274054"/>
            <a:ext cx="3123489" cy="3122676"/>
          </a:xfrm>
          <a:prstGeom prst="ellipse">
            <a:avLst/>
          </a:prstGeom>
          <a:solidFill>
            <a:schemeClr val="bg1">
              <a:lumMod val="95000"/>
            </a:schemeClr>
          </a:solidFill>
          <a:effectLst/>
        </p:spPr>
        <p:txBody>
          <a:bodyPr>
            <a:normAutofit/>
          </a:bodyPr>
          <a:lstStyle>
            <a:lvl1pPr marL="0" indent="0">
              <a:buNone/>
              <a:defRPr sz="1801">
                <a:ln>
                  <a:noFill/>
                </a:ln>
                <a:solidFill>
                  <a:schemeClr val="bg1">
                    <a:lumMod val="85000"/>
                  </a:schemeClr>
                </a:solidFill>
              </a:defRPr>
            </a:lvl1pPr>
          </a:lstStyle>
          <a:p>
            <a:endParaRPr lang="en-US"/>
          </a:p>
        </p:txBody>
      </p:sp>
      <p:sp>
        <p:nvSpPr>
          <p:cNvPr id="11" name="Picture Placeholder 13"/>
          <p:cNvSpPr>
            <a:spLocks noGrp="1" noChangeAspect="1"/>
          </p:cNvSpPr>
          <p:nvPr>
            <p:ph type="pic" sz="quarter" idx="20"/>
          </p:nvPr>
        </p:nvSpPr>
        <p:spPr>
          <a:xfrm>
            <a:off x="2351638" y="2274054"/>
            <a:ext cx="3123489" cy="3122676"/>
          </a:xfrm>
          <a:prstGeom prst="ellipse">
            <a:avLst/>
          </a:prstGeom>
          <a:solidFill>
            <a:schemeClr val="bg1">
              <a:lumMod val="95000"/>
            </a:schemeClr>
          </a:solidFill>
          <a:effectLst/>
        </p:spPr>
        <p:txBody>
          <a:bodyPr>
            <a:normAutofit/>
          </a:bodyPr>
          <a:lstStyle>
            <a:lvl1pPr marL="0" indent="0">
              <a:buNone/>
              <a:defRPr sz="1801">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6542517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dividual Project">
    <p:spTree>
      <p:nvGrpSpPr>
        <p:cNvPr id="1" name=""/>
        <p:cNvGrpSpPr/>
        <p:nvPr/>
      </p:nvGrpSpPr>
      <p:grpSpPr>
        <a:xfrm>
          <a:off x="0" y="0"/>
          <a:ext cx="0" cy="0"/>
          <a:chOff x="0" y="0"/>
          <a:chExt cx="0" cy="0"/>
        </a:xfrm>
      </p:grpSpPr>
      <p:sp>
        <p:nvSpPr>
          <p:cNvPr id="4" name="Picture Placeholder 13"/>
          <p:cNvSpPr>
            <a:spLocks noGrp="1"/>
          </p:cNvSpPr>
          <p:nvPr>
            <p:ph type="pic" sz="quarter" idx="31"/>
          </p:nvPr>
        </p:nvSpPr>
        <p:spPr>
          <a:xfrm>
            <a:off x="861107" y="2090456"/>
            <a:ext cx="4741884" cy="3429000"/>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3783194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4 Images">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0" y="0"/>
            <a:ext cx="12192000" cy="4019984"/>
          </a:xfrm>
          <a:solidFill>
            <a:schemeClr val="bg1">
              <a:lumMod val="95000"/>
            </a:schemeClr>
          </a:solidFill>
          <a:effectLst/>
        </p:spPr>
        <p:txBody>
          <a:bodyPr>
            <a:normAutofit/>
          </a:bodyPr>
          <a:lstStyle>
            <a:lvl1pPr marL="0" indent="0">
              <a:buNone/>
              <a:defRPr sz="1801">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2543395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PlaceholderIMG">
    <p:spTree>
      <p:nvGrpSpPr>
        <p:cNvPr id="1" name=""/>
        <p:cNvGrpSpPr/>
        <p:nvPr/>
      </p:nvGrpSpPr>
      <p:grpSpPr>
        <a:xfrm>
          <a:off x="0" y="0"/>
          <a:ext cx="0" cy="0"/>
          <a:chOff x="0" y="0"/>
          <a:chExt cx="0" cy="0"/>
        </a:xfrm>
      </p:grpSpPr>
      <p:sp>
        <p:nvSpPr>
          <p:cNvPr id="17" name="Picture Placeholder 13"/>
          <p:cNvSpPr>
            <a:spLocks noGrp="1"/>
          </p:cNvSpPr>
          <p:nvPr>
            <p:ph type="pic" sz="quarter" idx="27"/>
          </p:nvPr>
        </p:nvSpPr>
        <p:spPr>
          <a:xfrm>
            <a:off x="7387672" y="-29656"/>
            <a:ext cx="4804329" cy="6887656"/>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2170371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5_Blank">
    <p:spTree>
      <p:nvGrpSpPr>
        <p:cNvPr id="1" name=""/>
        <p:cNvGrpSpPr/>
        <p:nvPr/>
      </p:nvGrpSpPr>
      <p:grpSpPr>
        <a:xfrm>
          <a:off x="0" y="0"/>
          <a:ext cx="0" cy="0"/>
          <a:chOff x="0" y="0"/>
          <a:chExt cx="0" cy="0"/>
        </a:xfrm>
      </p:grpSpPr>
      <p:sp>
        <p:nvSpPr>
          <p:cNvPr id="4" name="Picture Placeholder 13"/>
          <p:cNvSpPr>
            <a:spLocks noGrp="1"/>
          </p:cNvSpPr>
          <p:nvPr>
            <p:ph type="pic" sz="quarter" idx="27"/>
          </p:nvPr>
        </p:nvSpPr>
        <p:spPr>
          <a:xfrm>
            <a:off x="6703632" y="0"/>
            <a:ext cx="5488370" cy="6858000"/>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899815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555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PlaceholderIMG">
    <p:spTree>
      <p:nvGrpSpPr>
        <p:cNvPr id="1" name=""/>
        <p:cNvGrpSpPr/>
        <p:nvPr/>
      </p:nvGrpSpPr>
      <p:grpSpPr>
        <a:xfrm>
          <a:off x="0" y="0"/>
          <a:ext cx="0" cy="0"/>
          <a:chOff x="0" y="0"/>
          <a:chExt cx="0" cy="0"/>
        </a:xfrm>
      </p:grpSpPr>
      <p:sp>
        <p:nvSpPr>
          <p:cNvPr id="18" name="Picture Placeholder 13"/>
          <p:cNvSpPr>
            <a:spLocks noGrp="1"/>
          </p:cNvSpPr>
          <p:nvPr>
            <p:ph type="pic" sz="quarter" idx="29"/>
          </p:nvPr>
        </p:nvSpPr>
        <p:spPr>
          <a:xfrm>
            <a:off x="8208170" y="2664070"/>
            <a:ext cx="3318495" cy="1966547"/>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19" name="Picture Placeholder 13"/>
          <p:cNvSpPr>
            <a:spLocks noGrp="1"/>
          </p:cNvSpPr>
          <p:nvPr>
            <p:ph type="pic" sz="quarter" idx="30"/>
          </p:nvPr>
        </p:nvSpPr>
        <p:spPr>
          <a:xfrm>
            <a:off x="4484391" y="2664070"/>
            <a:ext cx="3318495" cy="1966547"/>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20" name="Picture Placeholder 13"/>
          <p:cNvSpPr>
            <a:spLocks noGrp="1"/>
          </p:cNvSpPr>
          <p:nvPr>
            <p:ph type="pic" sz="quarter" idx="31"/>
          </p:nvPr>
        </p:nvSpPr>
        <p:spPr>
          <a:xfrm>
            <a:off x="760612" y="2664070"/>
            <a:ext cx="3318495" cy="1966547"/>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41490485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6_Blank">
    <p:spTree>
      <p:nvGrpSpPr>
        <p:cNvPr id="1" name=""/>
        <p:cNvGrpSpPr/>
        <p:nvPr/>
      </p:nvGrpSpPr>
      <p:grpSpPr>
        <a:xfrm>
          <a:off x="0" y="0"/>
          <a:ext cx="0" cy="0"/>
          <a:chOff x="0" y="0"/>
          <a:chExt cx="0" cy="0"/>
        </a:xfrm>
      </p:grpSpPr>
      <p:sp>
        <p:nvSpPr>
          <p:cNvPr id="4" name="Picture Placeholder 13"/>
          <p:cNvSpPr>
            <a:spLocks noGrp="1"/>
          </p:cNvSpPr>
          <p:nvPr>
            <p:ph type="pic" sz="quarter" idx="28"/>
          </p:nvPr>
        </p:nvSpPr>
        <p:spPr>
          <a:xfrm>
            <a:off x="0" y="0"/>
            <a:ext cx="12192000" cy="6858000"/>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7" name="Picture Placeholder 13"/>
          <p:cNvSpPr>
            <a:spLocks noGrp="1"/>
          </p:cNvSpPr>
          <p:nvPr>
            <p:ph type="pic" sz="quarter" idx="27"/>
          </p:nvPr>
        </p:nvSpPr>
        <p:spPr>
          <a:xfrm>
            <a:off x="7260456" y="1396801"/>
            <a:ext cx="3236962" cy="4325995"/>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27012829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7_Blank">
    <p:spTree>
      <p:nvGrpSpPr>
        <p:cNvPr id="1" name=""/>
        <p:cNvGrpSpPr/>
        <p:nvPr/>
      </p:nvGrpSpPr>
      <p:grpSpPr>
        <a:xfrm>
          <a:off x="0" y="0"/>
          <a:ext cx="0" cy="0"/>
          <a:chOff x="0" y="0"/>
          <a:chExt cx="0" cy="0"/>
        </a:xfrm>
      </p:grpSpPr>
      <p:sp>
        <p:nvSpPr>
          <p:cNvPr id="4" name="Picture Placeholder 13"/>
          <p:cNvSpPr>
            <a:spLocks noGrp="1"/>
          </p:cNvSpPr>
          <p:nvPr>
            <p:ph type="pic" sz="quarter" idx="28"/>
          </p:nvPr>
        </p:nvSpPr>
        <p:spPr>
          <a:xfrm>
            <a:off x="0" y="0"/>
            <a:ext cx="12192000" cy="6858000"/>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
        <p:nvSpPr>
          <p:cNvPr id="7" name="Picture Placeholder 13"/>
          <p:cNvSpPr>
            <a:spLocks noGrp="1"/>
          </p:cNvSpPr>
          <p:nvPr>
            <p:ph type="pic" sz="quarter" idx="27"/>
          </p:nvPr>
        </p:nvSpPr>
        <p:spPr>
          <a:xfrm>
            <a:off x="7260456" y="1396801"/>
            <a:ext cx="3236962" cy="4325995"/>
          </a:xfrm>
          <a:solidFill>
            <a:schemeClr val="bg1">
              <a:lumMod val="95000"/>
            </a:schemeClr>
          </a:solidFill>
          <a:effectLst/>
        </p:spPr>
        <p:txBody>
          <a:bodyPr>
            <a:normAutofit/>
          </a:bodyPr>
          <a:lstStyle>
            <a:lvl1pPr marL="0" indent="0">
              <a:buNone/>
              <a:defRPr sz="1001">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170599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6_Blank">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 y="4"/>
            <a:ext cx="12191998" cy="3836505"/>
          </a:xfrm>
          <a:solidFill>
            <a:schemeClr val="bg1">
              <a:lumMod val="95000"/>
            </a:schemeClr>
          </a:solidFill>
          <a:effectLst/>
        </p:spPr>
        <p:txBody>
          <a:bodyPr>
            <a:normAutofit/>
          </a:bodyPr>
          <a:lstStyle>
            <a:lvl1pPr marL="0" indent="0">
              <a:buNone/>
              <a:defRPr sz="2100">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39594600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 Picture">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6502509" y="1881993"/>
            <a:ext cx="4871718" cy="4201151"/>
          </a:xfrm>
          <a:solidFill>
            <a:schemeClr val="bg1">
              <a:lumMod val="95000"/>
            </a:schemeClr>
          </a:solidFill>
          <a:effectLst/>
        </p:spPr>
        <p:txBody>
          <a:bodyPr>
            <a:normAutofit/>
          </a:bodyPr>
          <a:lstStyle>
            <a:lvl1pPr marL="0" indent="0">
              <a:buNone/>
              <a:defRPr sz="2100">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9292030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Blank">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 y="1"/>
            <a:ext cx="12191998" cy="3429000"/>
          </a:xfrm>
          <a:solidFill>
            <a:schemeClr val="bg1">
              <a:lumMod val="95000"/>
            </a:schemeClr>
          </a:solidFill>
          <a:effectLst/>
        </p:spPr>
        <p:txBody>
          <a:bodyPr>
            <a:normAutofit/>
          </a:bodyPr>
          <a:lstStyle>
            <a:lvl1pPr marL="0" indent="0">
              <a:buNone/>
              <a:defRPr sz="2100">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479206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438813" y="2550248"/>
            <a:ext cx="1480930" cy="1480931"/>
          </a:xfrm>
          <a:prstGeom prst="rect">
            <a:avLst/>
          </a:prstGeom>
          <a:solidFill>
            <a:schemeClr val="bg1">
              <a:lumMod val="95000"/>
            </a:schemeClr>
          </a:solidFill>
        </p:spPr>
        <p:txBody>
          <a:bodyPr>
            <a:normAutofit/>
          </a:bodyPr>
          <a:lstStyle>
            <a:lvl1pPr>
              <a:defRPr sz="1200"/>
            </a:lvl1pPr>
          </a:lstStyle>
          <a:p>
            <a:r>
              <a:rPr lang="en-US"/>
              <a:t>Drag picture</a:t>
            </a:r>
          </a:p>
        </p:txBody>
      </p:sp>
      <p:sp>
        <p:nvSpPr>
          <p:cNvPr id="13" name="Picture Placeholder 2"/>
          <p:cNvSpPr>
            <a:spLocks noGrp="1"/>
          </p:cNvSpPr>
          <p:nvPr>
            <p:ph type="pic" sz="quarter" idx="11"/>
          </p:nvPr>
        </p:nvSpPr>
        <p:spPr>
          <a:xfrm>
            <a:off x="6956161" y="2550248"/>
            <a:ext cx="1480930" cy="1480931"/>
          </a:xfrm>
          <a:prstGeom prst="rect">
            <a:avLst/>
          </a:prstGeom>
          <a:solidFill>
            <a:schemeClr val="bg1">
              <a:lumMod val="95000"/>
            </a:schemeClr>
          </a:solidFill>
        </p:spPr>
        <p:txBody>
          <a:bodyPr>
            <a:normAutofit/>
          </a:bodyPr>
          <a:lstStyle>
            <a:lvl1pPr>
              <a:defRPr sz="1200"/>
            </a:lvl1pPr>
          </a:lstStyle>
          <a:p>
            <a:r>
              <a:rPr lang="en-US"/>
              <a:t>Drag picture</a:t>
            </a:r>
          </a:p>
        </p:txBody>
      </p:sp>
      <p:sp>
        <p:nvSpPr>
          <p:cNvPr id="14" name="Picture Placeholder 2"/>
          <p:cNvSpPr>
            <a:spLocks noGrp="1"/>
          </p:cNvSpPr>
          <p:nvPr>
            <p:ph type="pic" sz="quarter" idx="12"/>
          </p:nvPr>
        </p:nvSpPr>
        <p:spPr>
          <a:xfrm>
            <a:off x="1438813" y="4441775"/>
            <a:ext cx="1480930" cy="1480931"/>
          </a:xfrm>
          <a:prstGeom prst="rect">
            <a:avLst/>
          </a:prstGeom>
          <a:solidFill>
            <a:schemeClr val="bg1">
              <a:lumMod val="95000"/>
            </a:schemeClr>
          </a:solidFill>
        </p:spPr>
        <p:txBody>
          <a:bodyPr>
            <a:normAutofit/>
          </a:bodyPr>
          <a:lstStyle>
            <a:lvl1pPr>
              <a:defRPr sz="1200"/>
            </a:lvl1pPr>
          </a:lstStyle>
          <a:p>
            <a:r>
              <a:rPr lang="en-US"/>
              <a:t>Drag picture</a:t>
            </a:r>
          </a:p>
        </p:txBody>
      </p:sp>
      <p:sp>
        <p:nvSpPr>
          <p:cNvPr id="15" name="Picture Placeholder 2"/>
          <p:cNvSpPr>
            <a:spLocks noGrp="1"/>
          </p:cNvSpPr>
          <p:nvPr>
            <p:ph type="pic" sz="quarter" idx="13"/>
          </p:nvPr>
        </p:nvSpPr>
        <p:spPr>
          <a:xfrm>
            <a:off x="6956161" y="4441775"/>
            <a:ext cx="1480930" cy="1480931"/>
          </a:xfrm>
          <a:prstGeom prst="rect">
            <a:avLst/>
          </a:prstGeom>
          <a:solidFill>
            <a:schemeClr val="bg1">
              <a:lumMod val="95000"/>
            </a:schemeClr>
          </a:solidFill>
        </p:spPr>
        <p:txBody>
          <a:bodyPr>
            <a:normAutofit/>
          </a:bodyPr>
          <a:lstStyle>
            <a:lvl1pPr>
              <a:defRPr sz="1200"/>
            </a:lvl1pPr>
          </a:lstStyle>
          <a:p>
            <a:r>
              <a:rPr lang="en-US"/>
              <a:t>Drag picture</a:t>
            </a:r>
          </a:p>
        </p:txBody>
      </p:sp>
    </p:spTree>
    <p:extLst>
      <p:ext uri="{BB962C8B-B14F-4D97-AF65-F5344CB8AC3E}">
        <p14:creationId xmlns:p14="http://schemas.microsoft.com/office/powerpoint/2010/main" val="710023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24" name="Picture Placeholder 2"/>
          <p:cNvSpPr>
            <a:spLocks noGrp="1"/>
          </p:cNvSpPr>
          <p:nvPr>
            <p:ph type="pic" sz="quarter" idx="10"/>
          </p:nvPr>
        </p:nvSpPr>
        <p:spPr>
          <a:xfrm>
            <a:off x="1158158" y="2270141"/>
            <a:ext cx="928229" cy="928228"/>
          </a:xfrm>
          <a:prstGeom prst="rect">
            <a:avLst/>
          </a:prstGeom>
          <a:solidFill>
            <a:schemeClr val="bg1">
              <a:lumMod val="95000"/>
            </a:schemeClr>
          </a:solidFill>
        </p:spPr>
        <p:txBody>
          <a:bodyPr>
            <a:normAutofit/>
          </a:bodyPr>
          <a:lstStyle>
            <a:lvl1pPr>
              <a:defRPr sz="700"/>
            </a:lvl1pPr>
          </a:lstStyle>
          <a:p>
            <a:r>
              <a:rPr lang="en-US"/>
              <a:t>Drag picture</a:t>
            </a:r>
          </a:p>
        </p:txBody>
      </p:sp>
      <p:sp>
        <p:nvSpPr>
          <p:cNvPr id="25" name="Picture Placeholder 2"/>
          <p:cNvSpPr>
            <a:spLocks noGrp="1"/>
          </p:cNvSpPr>
          <p:nvPr>
            <p:ph type="pic" sz="quarter" idx="11"/>
          </p:nvPr>
        </p:nvSpPr>
        <p:spPr>
          <a:xfrm>
            <a:off x="1158158" y="3545633"/>
            <a:ext cx="928229" cy="928228"/>
          </a:xfrm>
          <a:prstGeom prst="rect">
            <a:avLst/>
          </a:prstGeom>
          <a:solidFill>
            <a:schemeClr val="bg1">
              <a:lumMod val="95000"/>
            </a:schemeClr>
          </a:solidFill>
        </p:spPr>
        <p:txBody>
          <a:bodyPr>
            <a:normAutofit/>
          </a:bodyPr>
          <a:lstStyle>
            <a:lvl1pPr>
              <a:defRPr sz="700"/>
            </a:lvl1pPr>
          </a:lstStyle>
          <a:p>
            <a:r>
              <a:rPr lang="en-US"/>
              <a:t>Drag picture</a:t>
            </a:r>
          </a:p>
        </p:txBody>
      </p:sp>
      <p:sp>
        <p:nvSpPr>
          <p:cNvPr id="26" name="Picture Placeholder 2"/>
          <p:cNvSpPr>
            <a:spLocks noGrp="1"/>
          </p:cNvSpPr>
          <p:nvPr>
            <p:ph type="pic" sz="quarter" idx="12"/>
          </p:nvPr>
        </p:nvSpPr>
        <p:spPr>
          <a:xfrm>
            <a:off x="1158158" y="4682278"/>
            <a:ext cx="928229" cy="928228"/>
          </a:xfrm>
          <a:prstGeom prst="rect">
            <a:avLst/>
          </a:prstGeom>
          <a:solidFill>
            <a:schemeClr val="bg1">
              <a:lumMod val="95000"/>
            </a:schemeClr>
          </a:solidFill>
        </p:spPr>
        <p:txBody>
          <a:bodyPr>
            <a:normAutofit/>
          </a:bodyPr>
          <a:lstStyle>
            <a:lvl1pPr>
              <a:defRPr sz="700"/>
            </a:lvl1pPr>
          </a:lstStyle>
          <a:p>
            <a:r>
              <a:rPr lang="en-US"/>
              <a:t>Drag picture</a:t>
            </a:r>
          </a:p>
        </p:txBody>
      </p:sp>
      <p:sp>
        <p:nvSpPr>
          <p:cNvPr id="27" name="Picture Placeholder 2"/>
          <p:cNvSpPr>
            <a:spLocks noGrp="1"/>
          </p:cNvSpPr>
          <p:nvPr>
            <p:ph type="pic" sz="quarter" idx="13"/>
          </p:nvPr>
        </p:nvSpPr>
        <p:spPr>
          <a:xfrm>
            <a:off x="4709722" y="2270141"/>
            <a:ext cx="928229" cy="928228"/>
          </a:xfrm>
          <a:prstGeom prst="rect">
            <a:avLst/>
          </a:prstGeom>
          <a:solidFill>
            <a:schemeClr val="bg1">
              <a:lumMod val="95000"/>
            </a:schemeClr>
          </a:solidFill>
        </p:spPr>
        <p:txBody>
          <a:bodyPr>
            <a:normAutofit/>
          </a:bodyPr>
          <a:lstStyle>
            <a:lvl1pPr>
              <a:defRPr sz="700"/>
            </a:lvl1pPr>
          </a:lstStyle>
          <a:p>
            <a:r>
              <a:rPr lang="en-US"/>
              <a:t>Drag picture</a:t>
            </a:r>
          </a:p>
        </p:txBody>
      </p:sp>
      <p:sp>
        <p:nvSpPr>
          <p:cNvPr id="28" name="Picture Placeholder 2"/>
          <p:cNvSpPr>
            <a:spLocks noGrp="1"/>
          </p:cNvSpPr>
          <p:nvPr>
            <p:ph type="pic" sz="quarter" idx="14"/>
          </p:nvPr>
        </p:nvSpPr>
        <p:spPr>
          <a:xfrm>
            <a:off x="4709722" y="3545633"/>
            <a:ext cx="928229" cy="928228"/>
          </a:xfrm>
          <a:prstGeom prst="rect">
            <a:avLst/>
          </a:prstGeom>
          <a:solidFill>
            <a:schemeClr val="bg1">
              <a:lumMod val="95000"/>
            </a:schemeClr>
          </a:solidFill>
        </p:spPr>
        <p:txBody>
          <a:bodyPr>
            <a:normAutofit/>
          </a:bodyPr>
          <a:lstStyle>
            <a:lvl1pPr>
              <a:defRPr sz="700"/>
            </a:lvl1pPr>
          </a:lstStyle>
          <a:p>
            <a:r>
              <a:rPr lang="en-US"/>
              <a:t>Drag picture</a:t>
            </a:r>
          </a:p>
        </p:txBody>
      </p:sp>
      <p:sp>
        <p:nvSpPr>
          <p:cNvPr id="29" name="Picture Placeholder 2"/>
          <p:cNvSpPr>
            <a:spLocks noGrp="1"/>
          </p:cNvSpPr>
          <p:nvPr>
            <p:ph type="pic" sz="quarter" idx="15"/>
          </p:nvPr>
        </p:nvSpPr>
        <p:spPr>
          <a:xfrm>
            <a:off x="4709722" y="4682278"/>
            <a:ext cx="928229" cy="928228"/>
          </a:xfrm>
          <a:prstGeom prst="rect">
            <a:avLst/>
          </a:prstGeom>
          <a:solidFill>
            <a:schemeClr val="bg1">
              <a:lumMod val="95000"/>
            </a:schemeClr>
          </a:solidFill>
        </p:spPr>
        <p:txBody>
          <a:bodyPr>
            <a:normAutofit/>
          </a:bodyPr>
          <a:lstStyle>
            <a:lvl1pPr>
              <a:defRPr sz="700"/>
            </a:lvl1pPr>
          </a:lstStyle>
          <a:p>
            <a:r>
              <a:rPr lang="en-US"/>
              <a:t>Drag picture</a:t>
            </a:r>
          </a:p>
        </p:txBody>
      </p:sp>
      <p:sp>
        <p:nvSpPr>
          <p:cNvPr id="36" name="Picture Placeholder 2"/>
          <p:cNvSpPr>
            <a:spLocks noGrp="1"/>
          </p:cNvSpPr>
          <p:nvPr>
            <p:ph type="pic" sz="quarter" idx="16"/>
          </p:nvPr>
        </p:nvSpPr>
        <p:spPr>
          <a:xfrm>
            <a:off x="8261285" y="2270141"/>
            <a:ext cx="928229" cy="928228"/>
          </a:xfrm>
          <a:prstGeom prst="rect">
            <a:avLst/>
          </a:prstGeom>
          <a:solidFill>
            <a:schemeClr val="bg1">
              <a:lumMod val="95000"/>
            </a:schemeClr>
          </a:solidFill>
        </p:spPr>
        <p:txBody>
          <a:bodyPr>
            <a:normAutofit/>
          </a:bodyPr>
          <a:lstStyle>
            <a:lvl1pPr>
              <a:defRPr sz="700"/>
            </a:lvl1pPr>
          </a:lstStyle>
          <a:p>
            <a:r>
              <a:rPr lang="en-US"/>
              <a:t>Drag picture</a:t>
            </a:r>
          </a:p>
        </p:txBody>
      </p:sp>
      <p:sp>
        <p:nvSpPr>
          <p:cNvPr id="37" name="Picture Placeholder 2"/>
          <p:cNvSpPr>
            <a:spLocks noGrp="1"/>
          </p:cNvSpPr>
          <p:nvPr>
            <p:ph type="pic" sz="quarter" idx="17"/>
          </p:nvPr>
        </p:nvSpPr>
        <p:spPr>
          <a:xfrm>
            <a:off x="8261285" y="3545633"/>
            <a:ext cx="928229" cy="928228"/>
          </a:xfrm>
          <a:prstGeom prst="rect">
            <a:avLst/>
          </a:prstGeom>
          <a:solidFill>
            <a:schemeClr val="bg1">
              <a:lumMod val="95000"/>
            </a:schemeClr>
          </a:solidFill>
        </p:spPr>
        <p:txBody>
          <a:bodyPr>
            <a:normAutofit/>
          </a:bodyPr>
          <a:lstStyle>
            <a:lvl1pPr>
              <a:defRPr sz="700"/>
            </a:lvl1pPr>
          </a:lstStyle>
          <a:p>
            <a:r>
              <a:rPr lang="en-US"/>
              <a:t>Drag picture</a:t>
            </a:r>
          </a:p>
        </p:txBody>
      </p:sp>
      <p:sp>
        <p:nvSpPr>
          <p:cNvPr id="38" name="Picture Placeholder 2"/>
          <p:cNvSpPr>
            <a:spLocks noGrp="1"/>
          </p:cNvSpPr>
          <p:nvPr>
            <p:ph type="pic" sz="quarter" idx="18"/>
          </p:nvPr>
        </p:nvSpPr>
        <p:spPr>
          <a:xfrm>
            <a:off x="8261285" y="4682278"/>
            <a:ext cx="928229" cy="928228"/>
          </a:xfrm>
          <a:prstGeom prst="rect">
            <a:avLst/>
          </a:prstGeom>
          <a:solidFill>
            <a:schemeClr val="bg1">
              <a:lumMod val="95000"/>
            </a:schemeClr>
          </a:solidFill>
        </p:spPr>
        <p:txBody>
          <a:bodyPr>
            <a:normAutofit/>
          </a:bodyPr>
          <a:lstStyle>
            <a:lvl1pPr>
              <a:defRPr sz="700"/>
            </a:lvl1pPr>
          </a:lstStyle>
          <a:p>
            <a:r>
              <a:rPr lang="en-US"/>
              <a:t>Drag picture</a:t>
            </a:r>
          </a:p>
        </p:txBody>
      </p:sp>
    </p:spTree>
    <p:extLst>
      <p:ext uri="{BB962C8B-B14F-4D97-AF65-F5344CB8AC3E}">
        <p14:creationId xmlns:p14="http://schemas.microsoft.com/office/powerpoint/2010/main" val="25321714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4" y="365128"/>
            <a:ext cx="1116329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14354" y="1825625"/>
            <a:ext cx="1116329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5938"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C21A69-CE6F-2440-BAE4-5A4B3040CF2A}" type="datetimeFigureOut">
              <a:rPr lang="en-US" smtClean="0"/>
              <a:t>4/30/2024</a:t>
            </a:fld>
            <a:endParaRPr lang="en-US"/>
          </a:p>
        </p:txBody>
      </p:sp>
      <p:sp>
        <p:nvSpPr>
          <p:cNvPr id="5" name="Footer Placeholder 4"/>
          <p:cNvSpPr>
            <a:spLocks noGrp="1"/>
          </p:cNvSpPr>
          <p:nvPr>
            <p:ph type="ftr" sz="quarter" idx="3"/>
          </p:nvPr>
        </p:nvSpPr>
        <p:spPr>
          <a:xfrm>
            <a:off x="4038602"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934450"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E3AD81-3AD4-9C46-856E-C08CF1183C60}" type="slidenum">
              <a:rPr lang="en-US" smtClean="0"/>
              <a:t>‹#›</a:t>
            </a:fld>
            <a:endParaRPr lang="en-US"/>
          </a:p>
        </p:txBody>
      </p:sp>
      <p:grpSp>
        <p:nvGrpSpPr>
          <p:cNvPr id="18" name="Group 17">
            <a:extLst>
              <a:ext uri="{FF2B5EF4-FFF2-40B4-BE49-F238E27FC236}">
                <a16:creationId xmlns:a16="http://schemas.microsoft.com/office/drawing/2014/main" id="{9795622D-F360-D3DC-0D8B-59A2FE1A80A9}"/>
              </a:ext>
            </a:extLst>
          </p:cNvPr>
          <p:cNvGrpSpPr/>
          <p:nvPr userDrawn="1"/>
        </p:nvGrpSpPr>
        <p:grpSpPr>
          <a:xfrm>
            <a:off x="7274611" y="373255"/>
            <a:ext cx="1266611" cy="616946"/>
            <a:chOff x="5353075" y="412038"/>
            <a:chExt cx="2647925" cy="1289762"/>
          </a:xfrm>
        </p:grpSpPr>
        <p:pic>
          <p:nvPicPr>
            <p:cNvPr id="15" name="object 3">
              <a:extLst>
                <a:ext uri="{FF2B5EF4-FFF2-40B4-BE49-F238E27FC236}">
                  <a16:creationId xmlns:a16="http://schemas.microsoft.com/office/drawing/2014/main" id="{E10DF337-8C6E-D4C6-0DC7-8134823396B9}"/>
                </a:ext>
              </a:extLst>
            </p:cNvPr>
            <p:cNvPicPr/>
            <p:nvPr userDrawn="1"/>
          </p:nvPicPr>
          <p:blipFill>
            <a:blip r:embed="rId44" cstate="print"/>
            <a:stretch>
              <a:fillRect/>
            </a:stretch>
          </p:blipFill>
          <p:spPr>
            <a:xfrm>
              <a:off x="5353075" y="539038"/>
              <a:ext cx="2266925" cy="1144353"/>
            </a:xfrm>
            <a:prstGeom prst="rect">
              <a:avLst/>
            </a:prstGeom>
          </p:spPr>
        </p:pic>
        <p:cxnSp>
          <p:nvCxnSpPr>
            <p:cNvPr id="17" name="Straight Connector 16">
              <a:extLst>
                <a:ext uri="{FF2B5EF4-FFF2-40B4-BE49-F238E27FC236}">
                  <a16:creationId xmlns:a16="http://schemas.microsoft.com/office/drawing/2014/main" id="{44004E44-7648-90B4-21B9-9F01773B441B}"/>
                </a:ext>
              </a:extLst>
            </p:cNvPr>
            <p:cNvCxnSpPr>
              <a:cxnSpLocks/>
            </p:cNvCxnSpPr>
            <p:nvPr userDrawn="1"/>
          </p:nvCxnSpPr>
          <p:spPr>
            <a:xfrm>
              <a:off x="8001000" y="412038"/>
              <a:ext cx="0" cy="1289762"/>
            </a:xfrm>
            <a:prstGeom prst="line">
              <a:avLst/>
            </a:prstGeom>
            <a:ln w="12700">
              <a:solidFill>
                <a:srgbClr val="F37558"/>
              </a:solidFill>
            </a:ln>
          </p:spPr>
          <p:style>
            <a:lnRef idx="1">
              <a:schemeClr val="accent1"/>
            </a:lnRef>
            <a:fillRef idx="0">
              <a:schemeClr val="accent1"/>
            </a:fillRef>
            <a:effectRef idx="0">
              <a:schemeClr val="accent1"/>
            </a:effectRef>
            <a:fontRef idx="minor">
              <a:schemeClr val="tx1"/>
            </a:fontRef>
          </p:style>
        </p:cxnSp>
      </p:grpSp>
      <p:pic>
        <p:nvPicPr>
          <p:cNvPr id="8" name="Picture 7" descr="A black and blue text&#10;&#10;Description automatically generated">
            <a:extLst>
              <a:ext uri="{FF2B5EF4-FFF2-40B4-BE49-F238E27FC236}">
                <a16:creationId xmlns:a16="http://schemas.microsoft.com/office/drawing/2014/main" id="{3B32D946-22B1-0032-7E6F-E466E5338215}"/>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8717121" y="468874"/>
            <a:ext cx="1266206" cy="512521"/>
          </a:xfrm>
          <a:prstGeom prst="rect">
            <a:avLst/>
          </a:prstGeom>
        </p:spPr>
      </p:pic>
    </p:spTree>
    <p:extLst>
      <p:ext uri="{BB962C8B-B14F-4D97-AF65-F5344CB8AC3E}">
        <p14:creationId xmlns:p14="http://schemas.microsoft.com/office/powerpoint/2010/main" val="36762164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22" r:id="rId37"/>
    <p:sldLayoutId id="2147483724" r:id="rId38"/>
    <p:sldLayoutId id="2147483725" r:id="rId39"/>
    <p:sldLayoutId id="2147483726" r:id="rId40"/>
    <p:sldLayoutId id="2147483727" r:id="rId41"/>
    <p:sldLayoutId id="2147483743" r:id="rId42"/>
  </p:sldLayoutIdLst>
  <p:hf hdr="0" ftr="0" dt="0"/>
  <p:txStyles>
    <p:titleStyle>
      <a:lvl1pPr algn="l" defTabSz="914225" rtl="0" eaLnBrk="1" latinLnBrk="0" hangingPunct="1">
        <a:lnSpc>
          <a:spcPct val="90000"/>
        </a:lnSpc>
        <a:spcBef>
          <a:spcPct val="0"/>
        </a:spcBef>
        <a:buNone/>
        <a:defRPr sz="3001" b="0" i="0" kern="1200">
          <a:solidFill>
            <a:schemeClr val="tx1"/>
          </a:solidFill>
          <a:latin typeface="Lato Light" charset="0"/>
          <a:ea typeface="Lato Light" charset="0"/>
          <a:cs typeface="Lato Light" charset="0"/>
        </a:defRPr>
      </a:lvl1pPr>
    </p:titleStyle>
    <p:bodyStyle>
      <a:lvl1pPr marL="0" indent="0" algn="l" defTabSz="914225" rtl="0" eaLnBrk="1" latinLnBrk="0" hangingPunct="1">
        <a:lnSpc>
          <a:spcPct val="90000"/>
        </a:lnSpc>
        <a:spcBef>
          <a:spcPts val="1001"/>
        </a:spcBef>
        <a:buFont typeface="Arial" panose="020B0604020202020204" pitchFamily="34" charset="0"/>
        <a:buNone/>
        <a:defRPr sz="2000" b="0" i="0" kern="1200">
          <a:solidFill>
            <a:schemeClr val="tx1"/>
          </a:solidFill>
          <a:latin typeface="Lato Light" charset="0"/>
          <a:ea typeface="Lato Light" charset="0"/>
          <a:cs typeface="Lato Light" charset="0"/>
        </a:defRPr>
      </a:lvl1pPr>
      <a:lvl2pPr marL="457113" indent="0" algn="l" defTabSz="914225" rtl="0" eaLnBrk="1" latinLnBrk="0" hangingPunct="1">
        <a:lnSpc>
          <a:spcPct val="90000"/>
        </a:lnSpc>
        <a:spcBef>
          <a:spcPts val="500"/>
        </a:spcBef>
        <a:buFont typeface="Arial" panose="020B0604020202020204" pitchFamily="34" charset="0"/>
        <a:buNone/>
        <a:defRPr sz="1601" b="0" i="0" kern="1200">
          <a:solidFill>
            <a:schemeClr val="tx1"/>
          </a:solidFill>
          <a:latin typeface="Lato Light" charset="0"/>
          <a:ea typeface="Lato Light" charset="0"/>
          <a:cs typeface="Lato Light" charset="0"/>
        </a:defRPr>
      </a:lvl2pPr>
      <a:lvl3pPr marL="914225" indent="0" algn="l" defTabSz="914225" rtl="0" eaLnBrk="1" latinLnBrk="0" hangingPunct="1">
        <a:lnSpc>
          <a:spcPct val="90000"/>
        </a:lnSpc>
        <a:spcBef>
          <a:spcPts val="500"/>
        </a:spcBef>
        <a:buFont typeface="Arial" panose="020B0604020202020204" pitchFamily="34" charset="0"/>
        <a:buNone/>
        <a:defRPr sz="1200" b="0" i="0" kern="1200">
          <a:solidFill>
            <a:schemeClr val="tx1"/>
          </a:solidFill>
          <a:latin typeface="Lato Light" charset="0"/>
          <a:ea typeface="Lato Light" charset="0"/>
          <a:cs typeface="Lato Light" charset="0"/>
        </a:defRPr>
      </a:lvl3pPr>
      <a:lvl4pPr marL="1371338" indent="0" algn="l" defTabSz="914225" rtl="0" eaLnBrk="1" latinLnBrk="0" hangingPunct="1">
        <a:lnSpc>
          <a:spcPct val="90000"/>
        </a:lnSpc>
        <a:spcBef>
          <a:spcPts val="500"/>
        </a:spcBef>
        <a:buFont typeface="Arial" panose="020B0604020202020204" pitchFamily="34" charset="0"/>
        <a:buNone/>
        <a:defRPr sz="1001" b="0" i="0" kern="1200">
          <a:solidFill>
            <a:schemeClr val="tx1"/>
          </a:solidFill>
          <a:latin typeface="Lato Light" charset="0"/>
          <a:ea typeface="Lato Light" charset="0"/>
          <a:cs typeface="Lato Light" charset="0"/>
        </a:defRPr>
      </a:lvl4pPr>
      <a:lvl5pPr marL="1828449" indent="0" algn="l" defTabSz="914225" rtl="0" eaLnBrk="1" latinLnBrk="0" hangingPunct="1">
        <a:lnSpc>
          <a:spcPct val="90000"/>
        </a:lnSpc>
        <a:spcBef>
          <a:spcPts val="500"/>
        </a:spcBef>
        <a:buFont typeface="Arial" panose="020B0604020202020204" pitchFamily="34" charset="0"/>
        <a:buNone/>
        <a:defRPr sz="1001" b="0" i="0" kern="1200">
          <a:solidFill>
            <a:schemeClr val="tx1"/>
          </a:solidFill>
          <a:latin typeface="Lato Light" charset="0"/>
          <a:ea typeface="Lato Light" charset="0"/>
          <a:cs typeface="Lato Light" charset="0"/>
        </a:defRPr>
      </a:lvl5pPr>
      <a:lvl6pPr marL="2514119" indent="-228557" algn="l" defTabSz="91422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230" indent="-228557" algn="l" defTabSz="91422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343" indent="-228557" algn="l" defTabSz="91422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5455" indent="-228557" algn="l" defTabSz="91422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5" rtl="0" eaLnBrk="1" latinLnBrk="0" hangingPunct="1">
        <a:defRPr sz="1801" kern="1200">
          <a:solidFill>
            <a:schemeClr val="tx1"/>
          </a:solidFill>
          <a:latin typeface="+mn-lt"/>
          <a:ea typeface="+mn-ea"/>
          <a:cs typeface="+mn-cs"/>
        </a:defRPr>
      </a:lvl1pPr>
      <a:lvl2pPr marL="457113" algn="l" defTabSz="914225" rtl="0" eaLnBrk="1" latinLnBrk="0" hangingPunct="1">
        <a:defRPr sz="1801" kern="1200">
          <a:solidFill>
            <a:schemeClr val="tx1"/>
          </a:solidFill>
          <a:latin typeface="+mn-lt"/>
          <a:ea typeface="+mn-ea"/>
          <a:cs typeface="+mn-cs"/>
        </a:defRPr>
      </a:lvl2pPr>
      <a:lvl3pPr marL="914225" algn="l" defTabSz="914225" rtl="0" eaLnBrk="1" latinLnBrk="0" hangingPunct="1">
        <a:defRPr sz="1801" kern="1200">
          <a:solidFill>
            <a:schemeClr val="tx1"/>
          </a:solidFill>
          <a:latin typeface="+mn-lt"/>
          <a:ea typeface="+mn-ea"/>
          <a:cs typeface="+mn-cs"/>
        </a:defRPr>
      </a:lvl3pPr>
      <a:lvl4pPr marL="1371338" algn="l" defTabSz="914225" rtl="0" eaLnBrk="1" latinLnBrk="0" hangingPunct="1">
        <a:defRPr sz="1801" kern="1200">
          <a:solidFill>
            <a:schemeClr val="tx1"/>
          </a:solidFill>
          <a:latin typeface="+mn-lt"/>
          <a:ea typeface="+mn-ea"/>
          <a:cs typeface="+mn-cs"/>
        </a:defRPr>
      </a:lvl4pPr>
      <a:lvl5pPr marL="1828449" algn="l" defTabSz="914225" rtl="0" eaLnBrk="1" latinLnBrk="0" hangingPunct="1">
        <a:defRPr sz="1801" kern="1200">
          <a:solidFill>
            <a:schemeClr val="tx1"/>
          </a:solidFill>
          <a:latin typeface="+mn-lt"/>
          <a:ea typeface="+mn-ea"/>
          <a:cs typeface="+mn-cs"/>
        </a:defRPr>
      </a:lvl5pPr>
      <a:lvl6pPr marL="2285562" algn="l" defTabSz="914225" rtl="0" eaLnBrk="1" latinLnBrk="0" hangingPunct="1">
        <a:defRPr sz="1801" kern="1200">
          <a:solidFill>
            <a:schemeClr val="tx1"/>
          </a:solidFill>
          <a:latin typeface="+mn-lt"/>
          <a:ea typeface="+mn-ea"/>
          <a:cs typeface="+mn-cs"/>
        </a:defRPr>
      </a:lvl6pPr>
      <a:lvl7pPr marL="2742674" algn="l" defTabSz="914225" rtl="0" eaLnBrk="1" latinLnBrk="0" hangingPunct="1">
        <a:defRPr sz="1801" kern="1200">
          <a:solidFill>
            <a:schemeClr val="tx1"/>
          </a:solidFill>
          <a:latin typeface="+mn-lt"/>
          <a:ea typeface="+mn-ea"/>
          <a:cs typeface="+mn-cs"/>
        </a:defRPr>
      </a:lvl7pPr>
      <a:lvl8pPr marL="3199786" algn="l" defTabSz="914225" rtl="0" eaLnBrk="1" latinLnBrk="0" hangingPunct="1">
        <a:defRPr sz="1801" kern="1200">
          <a:solidFill>
            <a:schemeClr val="tx1"/>
          </a:solidFill>
          <a:latin typeface="+mn-lt"/>
          <a:ea typeface="+mn-ea"/>
          <a:cs typeface="+mn-cs"/>
        </a:defRPr>
      </a:lvl8pPr>
      <a:lvl9pPr marL="3656899" algn="l" defTabSz="914225"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25" userDrawn="1">
          <p15:clr>
            <a:srgbClr val="F26B43"/>
          </p15:clr>
        </p15:guide>
        <p15:guide id="3" pos="3885" userDrawn="1">
          <p15:clr>
            <a:srgbClr val="F26B43"/>
          </p15:clr>
        </p15:guide>
        <p15:guide id="4" pos="7355" userDrawn="1">
          <p15:clr>
            <a:srgbClr val="F26B43"/>
          </p15:clr>
        </p15:guide>
        <p15:guide id="5"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hyperlink" Target="careersandenterprise.co.uk/give-an-hour" TargetMode="External"/><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jpeg"/><Relationship Id="rId2" Type="http://schemas.openxmlformats.org/officeDocument/2006/relationships/slideLayout" Target="../slideLayouts/slideLayout19.xml"/><Relationship Id="rId1" Type="http://schemas.openxmlformats.org/officeDocument/2006/relationships/video" Target="https://www.youtube.com/embed/QvXFSkeMAh0?feature=oembed" TargetMode="External"/><Relationship Id="rId6" Type="http://schemas.openxmlformats.org/officeDocument/2006/relationships/image" Target="../media/image6.tiff"/><Relationship Id="rId5" Type="http://schemas.openxmlformats.org/officeDocument/2006/relationships/image" Target="../media/image3.png"/><Relationship Id="rId4" Type="http://schemas.microsoft.com/office/2018/10/relationships/comments" Target="../comments/modernComment_374_F7ED3B91.xml"/></Relationships>
</file>

<file path=ppt/slides/_rels/slide3.xml.rels><?xml version="1.0" encoding="UTF-8" standalone="yes"?>
<Relationships xmlns="http://schemas.openxmlformats.org/package/2006/relationships"><Relationship Id="rId3" Type="http://schemas.microsoft.com/office/2018/10/relationships/comments" Target="../comments/modernComment_334_4A24D51D.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0.emf"/><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3.png"/><Relationship Id="rId4" Type="http://schemas.openxmlformats.org/officeDocument/2006/relationships/image" Target="../media/image12.png"/><Relationship Id="rId9"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34.xml"/><Relationship Id="rId5" Type="http://schemas.openxmlformats.org/officeDocument/2006/relationships/image" Target="../media/image16.png"/><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4.xml"/><Relationship Id="rId5" Type="http://schemas.openxmlformats.org/officeDocument/2006/relationships/image" Target="../media/image18.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34.xml"/><Relationship Id="rId5" Type="http://schemas.openxmlformats.org/officeDocument/2006/relationships/image" Target="../media/image10.emf"/><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9BBDD-5DB0-8AE2-DA61-B90A434C8AB4}"/>
              </a:ext>
            </a:extLst>
          </p:cNvPr>
          <p:cNvSpPr txBox="1">
            <a:spLocks/>
          </p:cNvSpPr>
          <p:nvPr/>
        </p:nvSpPr>
        <p:spPr>
          <a:xfrm>
            <a:off x="428625" y="2673348"/>
            <a:ext cx="9067800" cy="3204937"/>
          </a:xfrm>
          <a:prstGeom prst="rect">
            <a:avLst/>
          </a:prstGeom>
        </p:spPr>
        <p:txBody>
          <a:bodyPr vert="horz" lIns="91440" tIns="45720" rIns="91440" bIns="45720" rtlCol="0" anchor="t">
            <a:normAutofit lnSpcReduction="10000"/>
          </a:bodyPr>
          <a:lstStyle>
            <a:lvl1pPr algn="l" defTabSz="914225" rtl="0" eaLnBrk="1" latinLnBrk="0" hangingPunct="1">
              <a:lnSpc>
                <a:spcPct val="90000"/>
              </a:lnSpc>
              <a:spcBef>
                <a:spcPct val="0"/>
              </a:spcBef>
              <a:buNone/>
              <a:defRPr sz="3001" b="0" i="0" kern="1200">
                <a:solidFill>
                  <a:schemeClr val="tx1"/>
                </a:solidFill>
                <a:latin typeface="Lato Light" charset="0"/>
                <a:ea typeface="Lato Light" charset="0"/>
                <a:cs typeface="Lato Light" charset="0"/>
              </a:defRPr>
            </a:lvl1pPr>
          </a:lstStyle>
          <a:p>
            <a:r>
              <a:rPr lang="en-US" sz="4800" b="1" spc="300">
                <a:solidFill>
                  <a:srgbClr val="00A8A8"/>
                </a:solidFill>
                <a:latin typeface="Lato Black" panose="020F0502020204030203" pitchFamily="34" charset="77"/>
              </a:rPr>
              <a:t>Give an Hour…Make a Difference</a:t>
            </a:r>
            <a:br>
              <a:rPr lang="en-US" sz="4800" b="1" spc="300">
                <a:solidFill>
                  <a:srgbClr val="00A8A8"/>
                </a:solidFill>
                <a:latin typeface="Lato" panose="020F0502020204030203" pitchFamily="34" charset="77"/>
              </a:rPr>
            </a:br>
            <a:endParaRPr lang="en-US" sz="4800" b="1" spc="300">
              <a:solidFill>
                <a:srgbClr val="00A8A8"/>
              </a:solidFill>
              <a:latin typeface="Lato" panose="020F0502020204030203" pitchFamily="34" charset="77"/>
            </a:endParaRPr>
          </a:p>
          <a:p>
            <a:r>
              <a:rPr lang="en-US" sz="3600">
                <a:solidFill>
                  <a:srgbClr val="F37558"/>
                </a:solidFill>
                <a:latin typeface="Lato" panose="020F0502020204030203" pitchFamily="34" charset="77"/>
              </a:rPr>
              <a:t>Presenter Name</a:t>
            </a:r>
          </a:p>
          <a:p>
            <a:endParaRPr lang="en-US" sz="3600">
              <a:solidFill>
                <a:srgbClr val="F37558"/>
              </a:solidFill>
              <a:latin typeface="Lato" panose="020F0502020204030203" pitchFamily="34" charset="77"/>
            </a:endParaRPr>
          </a:p>
          <a:p>
            <a:r>
              <a:rPr lang="en-US" sz="3000">
                <a:solidFill>
                  <a:schemeClr val="accent5"/>
                </a:solidFill>
                <a:latin typeface="Lato" panose="020F0502020204030203" pitchFamily="34" charset="77"/>
              </a:rPr>
              <a:t>Date</a:t>
            </a:r>
          </a:p>
        </p:txBody>
      </p:sp>
      <p:pic>
        <p:nvPicPr>
          <p:cNvPr id="3" name="Picture 2">
            <a:extLst>
              <a:ext uri="{FF2B5EF4-FFF2-40B4-BE49-F238E27FC236}">
                <a16:creationId xmlns:a16="http://schemas.microsoft.com/office/drawing/2014/main" id="{B0A519F0-97D9-D1D6-5A4F-9A38D2E17443}"/>
              </a:ext>
            </a:extLst>
          </p:cNvPr>
          <p:cNvPicPr>
            <a:picLocks noChangeAspect="1"/>
          </p:cNvPicPr>
          <p:nvPr/>
        </p:nvPicPr>
        <p:blipFill rotWithShape="1">
          <a:blip r:embed="rId2">
            <a:extLst>
              <a:ext uri="{28A0092B-C50C-407E-A947-70E740481C1C}">
                <a14:useLocalDpi xmlns:a14="http://schemas.microsoft.com/office/drawing/2010/main" val="0"/>
              </a:ext>
            </a:extLst>
          </a:blip>
          <a:srcRect l="12660" b="60331"/>
          <a:stretch/>
        </p:blipFill>
        <p:spPr>
          <a:xfrm flipH="1">
            <a:off x="6747408" y="4385159"/>
            <a:ext cx="5444591" cy="2472841"/>
          </a:xfrm>
          <a:prstGeom prst="rect">
            <a:avLst/>
          </a:prstGeom>
        </p:spPr>
      </p:pic>
      <p:pic>
        <p:nvPicPr>
          <p:cNvPr id="4" name="Graphic 3">
            <a:extLst>
              <a:ext uri="{FF2B5EF4-FFF2-40B4-BE49-F238E27FC236}">
                <a16:creationId xmlns:a16="http://schemas.microsoft.com/office/drawing/2014/main" id="{CA176B04-B0BC-FBE8-C01F-ABD13D2E0AEA}"/>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68787" t="19474"/>
          <a:stretch/>
        </p:blipFill>
        <p:spPr>
          <a:xfrm rot="16200000" flipH="1">
            <a:off x="1341586" y="-1341584"/>
            <a:ext cx="1698328" cy="4381500"/>
          </a:xfrm>
          <a:prstGeom prst="rect">
            <a:avLst/>
          </a:prstGeom>
        </p:spPr>
      </p:pic>
    </p:spTree>
    <p:extLst>
      <p:ext uri="{BB962C8B-B14F-4D97-AF65-F5344CB8AC3E}">
        <p14:creationId xmlns:p14="http://schemas.microsoft.com/office/powerpoint/2010/main" val="3441333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09C5B-1EE8-66F1-2091-36974AD18E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F47E10-6A11-9A85-95CC-FBA28392CF5F}"/>
              </a:ext>
            </a:extLst>
          </p:cNvPr>
          <p:cNvSpPr txBox="1">
            <a:spLocks/>
          </p:cNvSpPr>
          <p:nvPr/>
        </p:nvSpPr>
        <p:spPr>
          <a:xfrm>
            <a:off x="1562100" y="2673350"/>
            <a:ext cx="9067800" cy="1511300"/>
          </a:xfrm>
          <a:prstGeom prst="rect">
            <a:avLst/>
          </a:prstGeom>
        </p:spPr>
        <p:txBody>
          <a:bodyPr vert="horz" lIns="91440" tIns="45720" rIns="91440" bIns="45720" rtlCol="0" anchor="t">
            <a:normAutofit/>
          </a:bodyPr>
          <a:lstStyle>
            <a:lvl1pPr algn="l" defTabSz="914225" rtl="0" eaLnBrk="1" latinLnBrk="0" hangingPunct="1">
              <a:lnSpc>
                <a:spcPct val="90000"/>
              </a:lnSpc>
              <a:spcBef>
                <a:spcPct val="0"/>
              </a:spcBef>
              <a:buNone/>
              <a:defRPr sz="3001" b="0" i="0" kern="1200">
                <a:solidFill>
                  <a:schemeClr val="tx1"/>
                </a:solidFill>
                <a:latin typeface="Lato Light" charset="0"/>
                <a:ea typeface="Lato Light" charset="0"/>
                <a:cs typeface="Lato Light" charset="0"/>
              </a:defRPr>
            </a:lvl1pPr>
          </a:lstStyle>
          <a:p>
            <a:pPr algn="ctr">
              <a:lnSpc>
                <a:spcPct val="120000"/>
              </a:lnSpc>
            </a:pPr>
            <a:endParaRPr lang="en-US" sz="3600">
              <a:solidFill>
                <a:srgbClr val="F37558"/>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3" name="Picture 2">
            <a:extLst>
              <a:ext uri="{FF2B5EF4-FFF2-40B4-BE49-F238E27FC236}">
                <a16:creationId xmlns:a16="http://schemas.microsoft.com/office/drawing/2014/main" id="{7C3A104B-6E2F-6E00-3DA9-D799E922CA71}"/>
              </a:ext>
            </a:extLst>
          </p:cNvPr>
          <p:cNvPicPr>
            <a:picLocks noChangeAspect="1"/>
          </p:cNvPicPr>
          <p:nvPr/>
        </p:nvPicPr>
        <p:blipFill rotWithShape="1">
          <a:blip r:embed="rId2">
            <a:extLst>
              <a:ext uri="{28A0092B-C50C-407E-A947-70E740481C1C}">
                <a14:useLocalDpi xmlns:a14="http://schemas.microsoft.com/office/drawing/2010/main" val="0"/>
              </a:ext>
            </a:extLst>
          </a:blip>
          <a:srcRect l="12660" b="73981"/>
          <a:stretch/>
        </p:blipFill>
        <p:spPr>
          <a:xfrm flipH="1">
            <a:off x="6747407" y="5236059"/>
            <a:ext cx="5444591" cy="1621941"/>
          </a:xfrm>
          <a:prstGeom prst="rect">
            <a:avLst/>
          </a:prstGeom>
        </p:spPr>
      </p:pic>
      <p:pic>
        <p:nvPicPr>
          <p:cNvPr id="4" name="Graphic 3">
            <a:extLst>
              <a:ext uri="{FF2B5EF4-FFF2-40B4-BE49-F238E27FC236}">
                <a16:creationId xmlns:a16="http://schemas.microsoft.com/office/drawing/2014/main" id="{33C13047-BED6-8544-7D52-0FC7E5F64FBD}"/>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68787" t="19474"/>
          <a:stretch/>
        </p:blipFill>
        <p:spPr>
          <a:xfrm rot="16200000" flipH="1">
            <a:off x="1341586" y="-1341584"/>
            <a:ext cx="1698328" cy="4381500"/>
          </a:xfrm>
          <a:prstGeom prst="rect">
            <a:avLst/>
          </a:prstGeom>
        </p:spPr>
      </p:pic>
      <p:sp>
        <p:nvSpPr>
          <p:cNvPr id="5" name="TextBox 4">
            <a:extLst>
              <a:ext uri="{FF2B5EF4-FFF2-40B4-BE49-F238E27FC236}">
                <a16:creationId xmlns:a16="http://schemas.microsoft.com/office/drawing/2014/main" id="{875250F4-665F-234B-28AE-905DE8F0175A}"/>
              </a:ext>
            </a:extLst>
          </p:cNvPr>
          <p:cNvSpPr txBox="1"/>
          <p:nvPr/>
        </p:nvSpPr>
        <p:spPr>
          <a:xfrm>
            <a:off x="2185988" y="2443163"/>
            <a:ext cx="7358062" cy="2006703"/>
          </a:xfrm>
          <a:prstGeom prst="rect">
            <a:avLst/>
          </a:prstGeom>
          <a:noFill/>
        </p:spPr>
        <p:txBody>
          <a:bodyPr wrap="square" rtlCol="0">
            <a:spAutoFit/>
          </a:bodyPr>
          <a:lstStyle/>
          <a:p>
            <a:pPr algn="ctr">
              <a:lnSpc>
                <a:spcPct val="120000"/>
              </a:lnSpc>
            </a:pPr>
            <a:r>
              <a:rPr lang="en-US" sz="3200" b="1" dirty="0">
                <a:solidFill>
                  <a:srgbClr val="00A8A8"/>
                </a:solidFill>
                <a:latin typeface="Lato Heavy" panose="020F0502020204030203" pitchFamily="34" charset="0"/>
                <a:ea typeface="Lato Heavy" panose="020F0502020204030203" pitchFamily="34" charset="0"/>
                <a:cs typeface="Lato Heavy" panose="020F0502020204030203" pitchFamily="34" charset="0"/>
              </a:rPr>
              <a:t>Visit</a:t>
            </a:r>
          </a:p>
          <a:p>
            <a:pPr algn="ctr">
              <a:lnSpc>
                <a:spcPct val="120000"/>
              </a:lnSpc>
            </a:pPr>
            <a:r>
              <a:rPr lang="en-US" sz="2800" dirty="0">
                <a:solidFill>
                  <a:srgbClr val="00A8A8"/>
                </a:solidFill>
                <a:latin typeface="Lato Heavy" panose="020F0502020204030203" pitchFamily="34" charset="0"/>
                <a:ea typeface="Lato Heavy" panose="020F0502020204030203" pitchFamily="34" charset="0"/>
                <a:cs typeface="Lato Heavy" panose="020F0502020204030203" pitchFamily="34" charset="0"/>
                <a:hlinkClick r:id="rId5"/>
              </a:rPr>
              <a:t>careersandenterprise.co.uk/give-an-hour</a:t>
            </a:r>
            <a:br>
              <a:rPr lang="en-US" sz="1400" dirty="0">
                <a:solidFill>
                  <a:srgbClr val="00A8A8"/>
                </a:solidFill>
                <a:latin typeface="Lato Heavy" panose="020F0502020204030203" pitchFamily="34" charset="0"/>
                <a:ea typeface="Lato Heavy" panose="020F0502020204030203" pitchFamily="34" charset="0"/>
                <a:cs typeface="Lato Heavy" panose="020F0502020204030203" pitchFamily="34" charset="0"/>
              </a:rPr>
            </a:br>
            <a:r>
              <a:rPr lang="en-US" sz="3200" dirty="0">
                <a:solidFill>
                  <a:srgbClr val="00A8A8"/>
                </a:solidFill>
                <a:latin typeface="Lato Semibold" panose="020F0502020204030203" pitchFamily="34" charset="0"/>
                <a:ea typeface="Lato Semibold" panose="020F0502020204030203" pitchFamily="34" charset="0"/>
                <a:cs typeface="Lato Semibold" panose="020F0502020204030203" pitchFamily="34" charset="0"/>
              </a:rPr>
              <a:t>to register and find out more </a:t>
            </a:r>
            <a:endParaRPr lang="en-US" sz="3200" dirty="0">
              <a:solidFill>
                <a:srgbClr val="F37558"/>
              </a:solidFill>
              <a:latin typeface="Lato Semibold" panose="020F0502020204030203" pitchFamily="34" charset="0"/>
              <a:ea typeface="Lato Semibold" panose="020F0502020204030203" pitchFamily="34" charset="0"/>
              <a:cs typeface="Lato Semibold" panose="020F0502020204030203" pitchFamily="34" charset="0"/>
            </a:endParaRPr>
          </a:p>
          <a:p>
            <a:pPr algn="l"/>
            <a:endParaRPr lang="en-US" sz="1400" dirty="0">
              <a:latin typeface="Lato" panose="020F0502020204030203" pitchFamily="34" charset="77"/>
            </a:endParaRPr>
          </a:p>
        </p:txBody>
      </p:sp>
    </p:spTree>
    <p:extLst>
      <p:ext uri="{BB962C8B-B14F-4D97-AF65-F5344CB8AC3E}">
        <p14:creationId xmlns:p14="http://schemas.microsoft.com/office/powerpoint/2010/main" val="878588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DFAB1-C9F4-0E10-0A04-D2D70689B7D6}"/>
              </a:ext>
            </a:extLst>
          </p:cNvPr>
          <p:cNvPicPr>
            <a:picLocks noChangeAspect="1"/>
          </p:cNvPicPr>
          <p:nvPr/>
        </p:nvPicPr>
        <p:blipFill rotWithShape="1">
          <a:blip r:embed="rId5">
            <a:extLst>
              <a:ext uri="{28A0092B-C50C-407E-A947-70E740481C1C}">
                <a14:useLocalDpi xmlns:a14="http://schemas.microsoft.com/office/drawing/2010/main" val="0"/>
              </a:ext>
            </a:extLst>
          </a:blip>
          <a:srcRect l="257" b="60331"/>
          <a:stretch/>
        </p:blipFill>
        <p:spPr>
          <a:xfrm flipH="1">
            <a:off x="134852" y="4385159"/>
            <a:ext cx="6217821" cy="2472841"/>
          </a:xfrm>
          <a:prstGeom prst="rect">
            <a:avLst/>
          </a:prstGeom>
        </p:spPr>
      </p:pic>
      <p:pic>
        <p:nvPicPr>
          <p:cNvPr id="11" name="Picture 10">
            <a:extLst>
              <a:ext uri="{FF2B5EF4-FFF2-40B4-BE49-F238E27FC236}">
                <a16:creationId xmlns:a16="http://schemas.microsoft.com/office/drawing/2014/main" id="{C5134328-4AB0-D94B-B9F6-5F0E8636678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52057" y="3458071"/>
            <a:ext cx="901700" cy="901700"/>
          </a:xfrm>
          <a:prstGeom prst="rect">
            <a:avLst/>
          </a:prstGeom>
        </p:spPr>
      </p:pic>
      <p:sp>
        <p:nvSpPr>
          <p:cNvPr id="27" name="TextBox 26">
            <a:extLst>
              <a:ext uri="{FF2B5EF4-FFF2-40B4-BE49-F238E27FC236}">
                <a16:creationId xmlns:a16="http://schemas.microsoft.com/office/drawing/2014/main" id="{5515AF4D-B388-4E4C-A4BB-E80E8A288B9D}"/>
              </a:ext>
            </a:extLst>
          </p:cNvPr>
          <p:cNvSpPr txBox="1"/>
          <p:nvPr/>
        </p:nvSpPr>
        <p:spPr>
          <a:xfrm>
            <a:off x="515938" y="685800"/>
            <a:ext cx="2325317" cy="400110"/>
          </a:xfrm>
          <a:prstGeom prst="rect">
            <a:avLst/>
          </a:prstGeom>
          <a:noFill/>
        </p:spPr>
        <p:txBody>
          <a:bodyPr wrap="none" lIns="0" tIns="45720" rIns="91440" bIns="45720" rtlCol="0" anchor="t">
            <a:spAutoFit/>
          </a:bodyPr>
          <a:lstStyle/>
          <a:p>
            <a:r>
              <a:rPr lang="en-US" sz="1000" b="1" spc="150">
                <a:solidFill>
                  <a:srgbClr val="F37558"/>
                </a:solidFill>
                <a:latin typeface="Lato Black"/>
                <a:ea typeface="Lato Black"/>
                <a:cs typeface="Lato Black"/>
              </a:rPr>
              <a:t>GIVE AN </a:t>
            </a:r>
            <a:r>
              <a:rPr lang="en-US" sz="1000" b="1" spc="150">
                <a:solidFill>
                  <a:srgbClr val="F37558"/>
                </a:solidFill>
                <a:latin typeface="Lato Black" charset="0"/>
                <a:ea typeface="Lato Black" charset="0"/>
                <a:cs typeface="Lato Black" charset="0"/>
              </a:rPr>
              <a:t>HOUR PROGRAMME</a:t>
            </a:r>
          </a:p>
          <a:p>
            <a:endParaRPr lang="en-US" sz="1000" b="1" spc="150">
              <a:solidFill>
                <a:srgbClr val="F37558"/>
              </a:solidFill>
              <a:latin typeface="Lato Black" charset="0"/>
              <a:ea typeface="Lato Black" charset="0"/>
              <a:cs typeface="Lato Black" charset="0"/>
            </a:endParaRPr>
          </a:p>
        </p:txBody>
      </p:sp>
      <p:sp>
        <p:nvSpPr>
          <p:cNvPr id="29" name="TextBox 28">
            <a:extLst>
              <a:ext uri="{FF2B5EF4-FFF2-40B4-BE49-F238E27FC236}">
                <a16:creationId xmlns:a16="http://schemas.microsoft.com/office/drawing/2014/main" id="{9F4DDF90-60D3-2646-899B-16CD28769F06}"/>
              </a:ext>
            </a:extLst>
          </p:cNvPr>
          <p:cNvSpPr txBox="1"/>
          <p:nvPr/>
        </p:nvSpPr>
        <p:spPr>
          <a:xfrm>
            <a:off x="515938" y="932020"/>
            <a:ext cx="2637385" cy="507832"/>
          </a:xfrm>
          <a:prstGeom prst="rect">
            <a:avLst/>
          </a:prstGeom>
          <a:noFill/>
        </p:spPr>
        <p:txBody>
          <a:bodyPr wrap="none" lIns="0" rtlCol="0">
            <a:spAutoFit/>
          </a:bodyPr>
          <a:lstStyle/>
          <a:p>
            <a:r>
              <a:rPr lang="en-US" sz="2700" b="1">
                <a:solidFill>
                  <a:srgbClr val="00A8A8"/>
                </a:solidFill>
                <a:latin typeface="Lato Semibold" panose="020F0502020204030203" pitchFamily="34" charset="0"/>
                <a:ea typeface="Lato Semibold" panose="020F0502020204030203" pitchFamily="34" charset="0"/>
                <a:cs typeface="Lato Semibold" panose="020F0502020204030203" pitchFamily="34" charset="0"/>
              </a:rPr>
              <a:t>Campaign Video</a:t>
            </a:r>
            <a:endParaRPr lang="en-US" sz="3001" b="1">
              <a:solidFill>
                <a:srgbClr val="00A8A8"/>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3" name="Online Media 2" descr="Give an Hour…Make a Difference">
            <a:hlinkClick r:id="" action="ppaction://media"/>
            <a:extLst>
              <a:ext uri="{FF2B5EF4-FFF2-40B4-BE49-F238E27FC236}">
                <a16:creationId xmlns:a16="http://schemas.microsoft.com/office/drawing/2014/main" id="{1D460F58-1046-A53B-A504-0612C1FF18D3}"/>
              </a:ext>
            </a:extLst>
          </p:cNvPr>
          <p:cNvPicPr>
            <a:picLocks noRot="1" noChangeAspect="1"/>
          </p:cNvPicPr>
          <p:nvPr>
            <a:videoFile r:link="rId1"/>
          </p:nvPr>
        </p:nvPicPr>
        <p:blipFill>
          <a:blip r:embed="rId7"/>
          <a:stretch>
            <a:fillRect/>
          </a:stretch>
        </p:blipFill>
        <p:spPr>
          <a:xfrm>
            <a:off x="1834630" y="1736135"/>
            <a:ext cx="7851442" cy="4436065"/>
          </a:xfrm>
          <a:prstGeom prst="rect">
            <a:avLst/>
          </a:prstGeom>
        </p:spPr>
      </p:pic>
    </p:spTree>
    <p:extLst>
      <p:ext uri="{BB962C8B-B14F-4D97-AF65-F5344CB8AC3E}">
        <p14:creationId xmlns:p14="http://schemas.microsoft.com/office/powerpoint/2010/main" val="415951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6950BFC3-D8DA-4A85-94F7-54DA5524770B}">
      <p188:commentRel xmlns:p188="http://schemas.microsoft.com/office/powerpoint/2018/8/main" r:id="rId4"/>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EE342F0-53EA-6120-5969-33310A417E53}"/>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695" t="-1860" r="-1" b="-1"/>
          <a:stretch/>
        </p:blipFill>
        <p:spPr>
          <a:xfrm rot="5400000" flipH="1">
            <a:off x="5990350" y="4220855"/>
            <a:ext cx="1855986" cy="3418305"/>
          </a:xfrm>
          <a:prstGeom prst="rect">
            <a:avLst/>
          </a:prstGeom>
        </p:spPr>
      </p:pic>
      <p:sp>
        <p:nvSpPr>
          <p:cNvPr id="15" name="TextBox 14"/>
          <p:cNvSpPr txBox="1"/>
          <p:nvPr/>
        </p:nvSpPr>
        <p:spPr>
          <a:xfrm>
            <a:off x="515938" y="1540711"/>
            <a:ext cx="5107006" cy="3262432"/>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r>
              <a:rPr lang="en-US" sz="1600">
                <a:solidFill>
                  <a:schemeClr val="accent4">
                    <a:lumMod val="50000"/>
                  </a:schemeClr>
                </a:solidFill>
                <a:latin typeface="Lato"/>
                <a:ea typeface="Lato Light"/>
                <a:cs typeface="Lato Light"/>
              </a:rPr>
              <a:t>The Give an hour offer is a collaborative effort between The Careers &amp; Enterprise Company, Careers Hubs and industry partners. </a:t>
            </a:r>
            <a:endParaRPr lang="en-US" sz="1600">
              <a:solidFill>
                <a:schemeClr val="accent4">
                  <a:lumMod val="50000"/>
                </a:schemeClr>
              </a:solidFill>
              <a:latin typeface="Lato" panose="020F0502020204030203" pitchFamily="34" charset="77"/>
              <a:ea typeface="Lato Light" charset="0"/>
              <a:cs typeface="Lato Light" charset="0"/>
            </a:endParaRPr>
          </a:p>
          <a:p>
            <a:pPr marL="342900" indent="-342900">
              <a:spcAft>
                <a:spcPts val="1200"/>
              </a:spcAft>
              <a:buFont typeface="Arial" panose="020B0604020202020204" pitchFamily="34" charset="0"/>
              <a:buChar char="•"/>
            </a:pPr>
            <a:r>
              <a:rPr lang="en-GB" sz="1600">
                <a:solidFill>
                  <a:schemeClr val="accent4">
                    <a:lumMod val="50000"/>
                  </a:schemeClr>
                </a:solidFill>
                <a:latin typeface="Lato"/>
                <a:ea typeface="Lato Light"/>
                <a:cs typeface="Lato Light"/>
              </a:rPr>
              <a:t>Our goal is to inspire entrepreneurs and small businesses to engage with and support young people in schools and colleges by providing valuable career-related activities.</a:t>
            </a:r>
          </a:p>
          <a:p>
            <a:pPr marL="342900" indent="-342900">
              <a:spcAft>
                <a:spcPts val="1200"/>
              </a:spcAft>
              <a:buFont typeface="Arial" panose="020B0604020202020204" pitchFamily="34" charset="0"/>
              <a:buChar char="•"/>
            </a:pPr>
            <a:r>
              <a:rPr lang="en-US" sz="1600">
                <a:solidFill>
                  <a:schemeClr val="accent4">
                    <a:lumMod val="50000"/>
                  </a:schemeClr>
                </a:solidFill>
                <a:latin typeface="Lato" panose="020F0502020204030203" pitchFamily="34" charset="77"/>
                <a:ea typeface="Lato Light" charset="0"/>
                <a:cs typeface="Lato Light" charset="0"/>
              </a:rPr>
              <a:t>The Give an hour resource has been designed to show you that you do not have to give up a lot of time to make a big difference.</a:t>
            </a:r>
          </a:p>
          <a:p>
            <a:pPr>
              <a:spcAft>
                <a:spcPts val="1200"/>
              </a:spcAft>
            </a:pPr>
            <a:endParaRPr lang="en-US" sz="1600">
              <a:solidFill>
                <a:schemeClr val="accent4">
                  <a:lumMod val="50000"/>
                </a:schemeClr>
              </a:solidFill>
              <a:latin typeface="Lato" panose="020F0502020204030203" pitchFamily="34" charset="77"/>
              <a:ea typeface="Lato Light" charset="0"/>
              <a:cs typeface="Lato Light" charset="0"/>
            </a:endParaRPr>
          </a:p>
        </p:txBody>
      </p:sp>
      <p:pic>
        <p:nvPicPr>
          <p:cNvPr id="14" name="Picture Placeholder 13">
            <a:extLst>
              <a:ext uri="{FF2B5EF4-FFF2-40B4-BE49-F238E27FC236}">
                <a16:creationId xmlns:a16="http://schemas.microsoft.com/office/drawing/2014/main" id="{715C8F2E-6860-2E43-987C-23456C205819}"/>
              </a:ext>
            </a:extLst>
          </p:cNvPr>
          <p:cNvPicPr>
            <a:picLocks noGrp="1" noChangeAspect="1"/>
          </p:cNvPicPr>
          <p:nvPr>
            <p:ph type="pic" sz="quarter" idx="13"/>
          </p:nvPr>
        </p:nvPicPr>
        <p:blipFill rotWithShape="1">
          <a:blip r:embed="rId6"/>
          <a:srcRect l="12405" r="21536" b="957"/>
          <a:stretch/>
        </p:blipFill>
        <p:spPr>
          <a:xfrm>
            <a:off x="6316286" y="1290339"/>
            <a:ext cx="5359776" cy="5359776"/>
          </a:xfrm>
          <a:prstGeom prst="ellipse">
            <a:avLst/>
          </a:prstGeom>
        </p:spPr>
      </p:pic>
      <p:grpSp>
        <p:nvGrpSpPr>
          <p:cNvPr id="8" name="Group 7">
            <a:extLst>
              <a:ext uri="{FF2B5EF4-FFF2-40B4-BE49-F238E27FC236}">
                <a16:creationId xmlns:a16="http://schemas.microsoft.com/office/drawing/2014/main" id="{B62772F4-B7FF-FC57-1B12-9FF53126570C}"/>
              </a:ext>
            </a:extLst>
          </p:cNvPr>
          <p:cNvGrpSpPr/>
          <p:nvPr/>
        </p:nvGrpSpPr>
        <p:grpSpPr>
          <a:xfrm>
            <a:off x="515938" y="685800"/>
            <a:ext cx="2325317" cy="754052"/>
            <a:chOff x="515938" y="381000"/>
            <a:chExt cx="2325317" cy="754052"/>
          </a:xfrm>
        </p:grpSpPr>
        <p:sp>
          <p:nvSpPr>
            <p:cNvPr id="2" name="TextBox 1">
              <a:extLst>
                <a:ext uri="{FF2B5EF4-FFF2-40B4-BE49-F238E27FC236}">
                  <a16:creationId xmlns:a16="http://schemas.microsoft.com/office/drawing/2014/main" id="{ADB3C330-2955-ED0E-FF5B-B8D6C18D9C22}"/>
                </a:ext>
              </a:extLst>
            </p:cNvPr>
            <p:cNvSpPr txBox="1"/>
            <p:nvPr/>
          </p:nvSpPr>
          <p:spPr>
            <a:xfrm>
              <a:off x="515938" y="381000"/>
              <a:ext cx="2325317" cy="246221"/>
            </a:xfrm>
            <a:prstGeom prst="rect">
              <a:avLst/>
            </a:prstGeom>
            <a:noFill/>
          </p:spPr>
          <p:txBody>
            <a:bodyPr wrap="none" lIns="0" rtlCol="0">
              <a:spAutoFit/>
            </a:bodyPr>
            <a:lstStyle/>
            <a:p>
              <a:r>
                <a:rPr lang="en-US" sz="1000" b="1" spc="150">
                  <a:solidFill>
                    <a:srgbClr val="F37558"/>
                  </a:solidFill>
                  <a:latin typeface="Lato Black" charset="0"/>
                  <a:ea typeface="Lato Black" charset="0"/>
                  <a:cs typeface="Lato Black" charset="0"/>
                </a:rPr>
                <a:t>GIVE AN HOUR PROGRAMME</a:t>
              </a:r>
              <a:endParaRPr lang="en-US" sz="1050" b="1" spc="150">
                <a:solidFill>
                  <a:srgbClr val="F37558"/>
                </a:solidFill>
                <a:latin typeface="Lato Black" charset="0"/>
                <a:ea typeface="Lato Black" charset="0"/>
                <a:cs typeface="Lato Black" charset="0"/>
              </a:endParaRPr>
            </a:p>
          </p:txBody>
        </p:sp>
        <p:sp>
          <p:nvSpPr>
            <p:cNvPr id="6" name="TextBox 5">
              <a:extLst>
                <a:ext uri="{FF2B5EF4-FFF2-40B4-BE49-F238E27FC236}">
                  <a16:creationId xmlns:a16="http://schemas.microsoft.com/office/drawing/2014/main" id="{C7A4D8F7-14EE-613E-1A4E-6B2415880F8D}"/>
                </a:ext>
              </a:extLst>
            </p:cNvPr>
            <p:cNvSpPr txBox="1"/>
            <p:nvPr/>
          </p:nvSpPr>
          <p:spPr>
            <a:xfrm>
              <a:off x="515938" y="627221"/>
              <a:ext cx="1996700" cy="507831"/>
            </a:xfrm>
            <a:prstGeom prst="rect">
              <a:avLst/>
            </a:prstGeom>
            <a:noFill/>
          </p:spPr>
          <p:txBody>
            <a:bodyPr wrap="none" lIns="0" rtlCol="0">
              <a:spAutoFit/>
            </a:bodyPr>
            <a:lstStyle/>
            <a:p>
              <a:r>
                <a:rPr lang="en-US" sz="2700" b="1">
                  <a:solidFill>
                    <a:srgbClr val="00A8A8"/>
                  </a:solidFill>
                  <a:latin typeface="Lato Semibold" panose="020F0502020204030203" pitchFamily="34" charset="0"/>
                  <a:ea typeface="Lato Semibold" panose="020F0502020204030203" pitchFamily="34" charset="0"/>
                  <a:cs typeface="Lato Semibold" panose="020F0502020204030203" pitchFamily="34" charset="0"/>
                </a:rPr>
                <a:t>Introduction</a:t>
              </a:r>
              <a:endParaRPr lang="en-US" sz="3001" b="1">
                <a:solidFill>
                  <a:srgbClr val="00A8A8"/>
                </a:solidFill>
                <a:latin typeface="Lato Semibold" panose="020F0502020204030203" pitchFamily="34" charset="0"/>
                <a:ea typeface="Lato Semibold" panose="020F0502020204030203" pitchFamily="34" charset="0"/>
                <a:cs typeface="Lato Semibold" panose="020F0502020204030203" pitchFamily="34" charset="0"/>
              </a:endParaRPr>
            </a:p>
          </p:txBody>
        </p:sp>
      </p:grpSp>
    </p:spTree>
    <p:extLst>
      <p:ext uri="{BB962C8B-B14F-4D97-AF65-F5344CB8AC3E}">
        <p14:creationId xmlns:p14="http://schemas.microsoft.com/office/powerpoint/2010/main" val="124392783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4DD42A-7A29-415D-98FB-52E223DA30F4}"/>
              </a:ext>
            </a:extLst>
          </p:cNvPr>
          <p:cNvSpPr txBox="1"/>
          <p:nvPr/>
        </p:nvSpPr>
        <p:spPr>
          <a:xfrm>
            <a:off x="925659" y="3453561"/>
            <a:ext cx="2269542" cy="733342"/>
          </a:xfrm>
          <a:prstGeom prst="rect">
            <a:avLst/>
          </a:prstGeom>
        </p:spPr>
        <p:txBody>
          <a:bodyPr vert="horz" wrap="square" lIns="0" tIns="5715" rIns="0" bIns="0" rtlCol="0">
            <a:spAutoFit/>
          </a:bodyPr>
          <a:lstStyle/>
          <a:p>
            <a:pPr marL="9525" marR="3810" indent="-1905" algn="ctr">
              <a:lnSpc>
                <a:spcPct val="101400"/>
              </a:lnSpc>
              <a:spcBef>
                <a:spcPts val="45"/>
              </a:spcBef>
            </a:pPr>
            <a:r>
              <a:rPr lang="en-GB" sz="1600" spc="-4">
                <a:solidFill>
                  <a:schemeClr val="accent4">
                    <a:lumMod val="50000"/>
                  </a:schemeClr>
                </a:solidFill>
                <a:latin typeface="Lato" panose="020F0502020204030203"/>
                <a:cs typeface="Arial" panose="020B0604020202020204" pitchFamily="34" charset="0"/>
              </a:rPr>
              <a:t>Nine in ten businesses know they have skills gaps to address  </a:t>
            </a:r>
            <a:endParaRPr sz="1600">
              <a:solidFill>
                <a:schemeClr val="accent4">
                  <a:lumMod val="50000"/>
                </a:schemeClr>
              </a:solidFill>
              <a:latin typeface="Lato" panose="020F0502020204030203"/>
              <a:cs typeface="Arial" panose="020B0604020202020204" pitchFamily="34" charset="0"/>
            </a:endParaRPr>
          </a:p>
        </p:txBody>
      </p:sp>
      <p:sp>
        <p:nvSpPr>
          <p:cNvPr id="8" name="object 4">
            <a:extLst>
              <a:ext uri="{FF2B5EF4-FFF2-40B4-BE49-F238E27FC236}">
                <a16:creationId xmlns:a16="http://schemas.microsoft.com/office/drawing/2014/main" id="{750AF116-2D8C-4647-ADB5-F088D207C177}"/>
              </a:ext>
            </a:extLst>
          </p:cNvPr>
          <p:cNvSpPr txBox="1">
            <a:spLocks/>
          </p:cNvSpPr>
          <p:nvPr/>
        </p:nvSpPr>
        <p:spPr>
          <a:xfrm>
            <a:off x="925658" y="1976888"/>
            <a:ext cx="2269543" cy="1317188"/>
          </a:xfrm>
          <a:prstGeom prst="rect">
            <a:avLst/>
          </a:prstGeom>
        </p:spPr>
        <p:txBody>
          <a:bodyPr vert="horz" wrap="square" lIns="0" tIns="9049" rIns="0" bIns="0" rtlCol="0" anchor="ctr">
            <a:spAutoFit/>
          </a:bodyPr>
          <a:lstStyle>
            <a:lvl1pPr algn="l" defTabSz="914225" rtl="0" eaLnBrk="1" latinLnBrk="0" hangingPunct="1">
              <a:lnSpc>
                <a:spcPct val="90000"/>
              </a:lnSpc>
              <a:spcBef>
                <a:spcPct val="0"/>
              </a:spcBef>
              <a:buNone/>
              <a:defRPr sz="3001" b="0" i="0" kern="1200">
                <a:solidFill>
                  <a:schemeClr val="tx1"/>
                </a:solidFill>
                <a:latin typeface="Lato Light" charset="0"/>
                <a:ea typeface="Lato Light" charset="0"/>
                <a:cs typeface="Lato Light" charset="0"/>
              </a:defRPr>
            </a:lvl1pPr>
          </a:lstStyle>
          <a:p>
            <a:pPr marL="9525" algn="ctr">
              <a:lnSpc>
                <a:spcPct val="100000"/>
              </a:lnSpc>
              <a:spcBef>
                <a:spcPts val="71"/>
              </a:spcBef>
            </a:pPr>
            <a:r>
              <a:rPr lang="en-GB" sz="8500" spc="-8">
                <a:solidFill>
                  <a:srgbClr val="00A8A8"/>
                </a:solidFill>
                <a:latin typeface="Lato Heavy" panose="020F0502020204030203" pitchFamily="34" charset="0"/>
                <a:ea typeface="Lato Heavy" panose="020F0502020204030203" pitchFamily="34" charset="0"/>
                <a:cs typeface="Lato Heavy" panose="020F0502020204030203" pitchFamily="34" charset="0"/>
              </a:rPr>
              <a:t>94%</a:t>
            </a:r>
          </a:p>
        </p:txBody>
      </p:sp>
      <p:sp>
        <p:nvSpPr>
          <p:cNvPr id="12" name="object 4">
            <a:extLst>
              <a:ext uri="{FF2B5EF4-FFF2-40B4-BE49-F238E27FC236}">
                <a16:creationId xmlns:a16="http://schemas.microsoft.com/office/drawing/2014/main" id="{F77124BF-F8EE-405F-B54F-3421AB8B99A6}"/>
              </a:ext>
            </a:extLst>
          </p:cNvPr>
          <p:cNvSpPr txBox="1">
            <a:spLocks/>
          </p:cNvSpPr>
          <p:nvPr/>
        </p:nvSpPr>
        <p:spPr>
          <a:xfrm>
            <a:off x="4980233" y="1973272"/>
            <a:ext cx="2286953" cy="1317188"/>
          </a:xfrm>
          <a:prstGeom prst="rect">
            <a:avLst/>
          </a:prstGeom>
        </p:spPr>
        <p:txBody>
          <a:bodyPr vert="horz" wrap="square" lIns="0" tIns="9049" rIns="0" bIns="0" rtlCol="0" anchor="ctr">
            <a:spAutoFit/>
          </a:bodyPr>
          <a:lstStyle>
            <a:lvl1pPr algn="l" defTabSz="914225" rtl="0" eaLnBrk="1" latinLnBrk="0" hangingPunct="1">
              <a:lnSpc>
                <a:spcPct val="90000"/>
              </a:lnSpc>
              <a:spcBef>
                <a:spcPct val="0"/>
              </a:spcBef>
              <a:buNone/>
              <a:defRPr sz="3001" b="0" i="0" kern="1200">
                <a:solidFill>
                  <a:schemeClr val="tx1"/>
                </a:solidFill>
                <a:latin typeface="Lato Light" charset="0"/>
                <a:ea typeface="Lato Light" charset="0"/>
                <a:cs typeface="Lato Light" charset="0"/>
              </a:defRPr>
            </a:lvl1pPr>
          </a:lstStyle>
          <a:p>
            <a:pPr marL="9525" algn="ctr">
              <a:lnSpc>
                <a:spcPct val="100000"/>
              </a:lnSpc>
              <a:spcBef>
                <a:spcPts val="71"/>
              </a:spcBef>
            </a:pPr>
            <a:r>
              <a:rPr lang="en-GB" sz="8500" spc="-8" dirty="0">
                <a:solidFill>
                  <a:srgbClr val="00A8A8"/>
                </a:solidFill>
                <a:latin typeface="Lato Heavy" panose="020F0502020204030203" pitchFamily="34" charset="0"/>
                <a:ea typeface="Lato Heavy" panose="020F0502020204030203" pitchFamily="34" charset="0"/>
                <a:cs typeface="Lato Heavy" panose="020F0502020204030203" pitchFamily="34" charset="0"/>
              </a:rPr>
              <a:t>96%</a:t>
            </a:r>
          </a:p>
        </p:txBody>
      </p:sp>
      <p:sp>
        <p:nvSpPr>
          <p:cNvPr id="13" name="object 2">
            <a:extLst>
              <a:ext uri="{FF2B5EF4-FFF2-40B4-BE49-F238E27FC236}">
                <a16:creationId xmlns:a16="http://schemas.microsoft.com/office/drawing/2014/main" id="{6129F24A-61DA-4154-B9DE-398CDFF6AEFB}"/>
              </a:ext>
            </a:extLst>
          </p:cNvPr>
          <p:cNvSpPr txBox="1"/>
          <p:nvPr/>
        </p:nvSpPr>
        <p:spPr>
          <a:xfrm>
            <a:off x="4819888" y="3459854"/>
            <a:ext cx="2552224" cy="1230658"/>
          </a:xfrm>
          <a:prstGeom prst="rect">
            <a:avLst/>
          </a:prstGeom>
        </p:spPr>
        <p:txBody>
          <a:bodyPr vert="horz" wrap="square" lIns="0" tIns="5715" rIns="0" bIns="0" rtlCol="0" anchor="t">
            <a:spAutoFit/>
          </a:bodyPr>
          <a:lstStyle/>
          <a:p>
            <a:pPr marL="9525" marR="3810" indent="-1905" algn="ctr">
              <a:lnSpc>
                <a:spcPct val="101400"/>
              </a:lnSpc>
              <a:spcBef>
                <a:spcPts val="45"/>
              </a:spcBef>
            </a:pPr>
            <a:r>
              <a:rPr lang="en-GB" sz="1600" spc="-4">
                <a:solidFill>
                  <a:schemeClr val="accent4">
                    <a:lumMod val="50000"/>
                  </a:schemeClr>
                </a:solidFill>
                <a:latin typeface="Lato" panose="020F0502020204030203"/>
                <a:cs typeface="Arial"/>
              </a:rPr>
              <a:t> Who volunteer their time in schools and colleges say business involvement in education is a good way to close skills gaps</a:t>
            </a:r>
            <a:endParaRPr lang="en-US" sz="1600" spc="-4">
              <a:solidFill>
                <a:schemeClr val="accent4">
                  <a:lumMod val="50000"/>
                </a:schemeClr>
              </a:solidFill>
              <a:latin typeface="Lato" panose="020F0502020204030203"/>
              <a:cs typeface="Arial"/>
            </a:endParaRPr>
          </a:p>
        </p:txBody>
      </p:sp>
      <p:sp>
        <p:nvSpPr>
          <p:cNvPr id="16" name="object 4">
            <a:extLst>
              <a:ext uri="{FF2B5EF4-FFF2-40B4-BE49-F238E27FC236}">
                <a16:creationId xmlns:a16="http://schemas.microsoft.com/office/drawing/2014/main" id="{C04776C3-B9EE-4FEF-98EA-98676F8C8229}"/>
              </a:ext>
            </a:extLst>
          </p:cNvPr>
          <p:cNvSpPr txBox="1">
            <a:spLocks/>
          </p:cNvSpPr>
          <p:nvPr/>
        </p:nvSpPr>
        <p:spPr>
          <a:xfrm>
            <a:off x="8714118" y="1973272"/>
            <a:ext cx="2552224" cy="1317188"/>
          </a:xfrm>
          <a:prstGeom prst="rect">
            <a:avLst/>
          </a:prstGeom>
        </p:spPr>
        <p:txBody>
          <a:bodyPr vert="horz" wrap="square" lIns="0" tIns="9049" rIns="0" bIns="0" rtlCol="0" anchor="ctr">
            <a:spAutoFit/>
          </a:bodyPr>
          <a:lstStyle>
            <a:lvl1pPr algn="l" defTabSz="914225" rtl="0" eaLnBrk="1" latinLnBrk="0" hangingPunct="1">
              <a:lnSpc>
                <a:spcPct val="90000"/>
              </a:lnSpc>
              <a:spcBef>
                <a:spcPct val="0"/>
              </a:spcBef>
              <a:buNone/>
              <a:defRPr sz="3001" b="0" i="0" kern="1200">
                <a:solidFill>
                  <a:schemeClr val="tx1"/>
                </a:solidFill>
                <a:latin typeface="Lato Light" charset="0"/>
                <a:ea typeface="Lato Light" charset="0"/>
                <a:cs typeface="Lato Light" charset="0"/>
              </a:defRPr>
            </a:lvl1pPr>
          </a:lstStyle>
          <a:p>
            <a:pPr marL="9525" algn="ctr">
              <a:lnSpc>
                <a:spcPct val="100000"/>
              </a:lnSpc>
              <a:spcBef>
                <a:spcPts val="71"/>
              </a:spcBef>
            </a:pPr>
            <a:r>
              <a:rPr lang="en-GB" sz="8500" spc="-8">
                <a:solidFill>
                  <a:srgbClr val="00A8A8"/>
                </a:solidFill>
                <a:latin typeface="Lato Heavy" panose="020F0502020204030203" pitchFamily="34" charset="0"/>
                <a:ea typeface="Lato Heavy" panose="020F0502020204030203" pitchFamily="34" charset="0"/>
                <a:cs typeface="Lato Heavy" panose="020F0502020204030203" pitchFamily="34" charset="0"/>
              </a:rPr>
              <a:t>41%</a:t>
            </a:r>
          </a:p>
        </p:txBody>
      </p:sp>
      <p:sp>
        <p:nvSpPr>
          <p:cNvPr id="17" name="object 2">
            <a:extLst>
              <a:ext uri="{FF2B5EF4-FFF2-40B4-BE49-F238E27FC236}">
                <a16:creationId xmlns:a16="http://schemas.microsoft.com/office/drawing/2014/main" id="{A954A004-C29F-4FDC-B6AE-81531B57E18B}"/>
              </a:ext>
            </a:extLst>
          </p:cNvPr>
          <p:cNvSpPr txBox="1"/>
          <p:nvPr/>
        </p:nvSpPr>
        <p:spPr>
          <a:xfrm>
            <a:off x="8701178" y="3453561"/>
            <a:ext cx="2552224" cy="982000"/>
          </a:xfrm>
          <a:prstGeom prst="rect">
            <a:avLst/>
          </a:prstGeom>
        </p:spPr>
        <p:txBody>
          <a:bodyPr vert="horz" wrap="square" lIns="0" tIns="5715" rIns="0" bIns="0" rtlCol="0">
            <a:spAutoFit/>
          </a:bodyPr>
          <a:lstStyle/>
          <a:p>
            <a:pPr marL="9525" marR="3810" indent="-1905" algn="ctr">
              <a:lnSpc>
                <a:spcPct val="101400"/>
              </a:lnSpc>
              <a:spcBef>
                <a:spcPts val="45"/>
              </a:spcBef>
            </a:pPr>
            <a:r>
              <a:rPr lang="en-GB" sz="1600">
                <a:solidFill>
                  <a:schemeClr val="accent4">
                    <a:lumMod val="50000"/>
                  </a:schemeClr>
                </a:solidFill>
                <a:latin typeface="Lato" panose="020F0502020204030203"/>
                <a:cs typeface="Arial"/>
              </a:rPr>
              <a:t>Nearly half of Year 11 students are not confident talking about their skills in an interview</a:t>
            </a:r>
            <a:endParaRPr sz="1600">
              <a:solidFill>
                <a:schemeClr val="accent4">
                  <a:lumMod val="50000"/>
                </a:schemeClr>
              </a:solidFill>
              <a:latin typeface="Lato" panose="020F0502020204030203"/>
              <a:cs typeface="Arial"/>
            </a:endParaRPr>
          </a:p>
        </p:txBody>
      </p:sp>
      <p:grpSp>
        <p:nvGrpSpPr>
          <p:cNvPr id="15" name="Group 14">
            <a:extLst>
              <a:ext uri="{FF2B5EF4-FFF2-40B4-BE49-F238E27FC236}">
                <a16:creationId xmlns:a16="http://schemas.microsoft.com/office/drawing/2014/main" id="{1B2F6FE6-A1E0-4625-F952-8044AC55D1BC}"/>
              </a:ext>
            </a:extLst>
          </p:cNvPr>
          <p:cNvGrpSpPr/>
          <p:nvPr/>
        </p:nvGrpSpPr>
        <p:grpSpPr>
          <a:xfrm>
            <a:off x="515938" y="685800"/>
            <a:ext cx="2794996" cy="754052"/>
            <a:chOff x="515938" y="381000"/>
            <a:chExt cx="2794996" cy="754052"/>
          </a:xfrm>
        </p:grpSpPr>
        <p:sp>
          <p:nvSpPr>
            <p:cNvPr id="2" name="TextBox 1">
              <a:extLst>
                <a:ext uri="{FF2B5EF4-FFF2-40B4-BE49-F238E27FC236}">
                  <a16:creationId xmlns:a16="http://schemas.microsoft.com/office/drawing/2014/main" id="{F5B4A1D9-F229-FDC2-9DEE-E7A5638F3F8A}"/>
                </a:ext>
              </a:extLst>
            </p:cNvPr>
            <p:cNvSpPr txBox="1"/>
            <p:nvPr/>
          </p:nvSpPr>
          <p:spPr>
            <a:xfrm>
              <a:off x="515938" y="381000"/>
              <a:ext cx="2325317" cy="246221"/>
            </a:xfrm>
            <a:prstGeom prst="rect">
              <a:avLst/>
            </a:prstGeom>
            <a:noFill/>
          </p:spPr>
          <p:txBody>
            <a:bodyPr wrap="none" lIns="0" rtlCol="0">
              <a:spAutoFit/>
            </a:bodyPr>
            <a:lstStyle/>
            <a:p>
              <a:r>
                <a:rPr lang="en-US" sz="1000" b="1" spc="150">
                  <a:solidFill>
                    <a:srgbClr val="F37558"/>
                  </a:solidFill>
                  <a:latin typeface="Lato Black" charset="0"/>
                  <a:ea typeface="Lato Black" charset="0"/>
                  <a:cs typeface="Lato Black" charset="0"/>
                </a:rPr>
                <a:t>GIVE AN HOUR PROGRAMME</a:t>
              </a:r>
            </a:p>
          </p:txBody>
        </p:sp>
        <p:sp>
          <p:nvSpPr>
            <p:cNvPr id="6" name="TextBox 5">
              <a:extLst>
                <a:ext uri="{FF2B5EF4-FFF2-40B4-BE49-F238E27FC236}">
                  <a16:creationId xmlns:a16="http://schemas.microsoft.com/office/drawing/2014/main" id="{874DF6C8-BBCB-59ED-F636-FCB7452FAD93}"/>
                </a:ext>
              </a:extLst>
            </p:cNvPr>
            <p:cNvSpPr txBox="1"/>
            <p:nvPr/>
          </p:nvSpPr>
          <p:spPr>
            <a:xfrm>
              <a:off x="515938" y="627221"/>
              <a:ext cx="2794996" cy="507831"/>
            </a:xfrm>
            <a:prstGeom prst="rect">
              <a:avLst/>
            </a:prstGeom>
            <a:noFill/>
          </p:spPr>
          <p:txBody>
            <a:bodyPr wrap="none" lIns="0" rtlCol="0">
              <a:spAutoFit/>
            </a:bodyPr>
            <a:lstStyle/>
            <a:p>
              <a:r>
                <a:rPr lang="en-US" sz="2700" b="1">
                  <a:solidFill>
                    <a:srgbClr val="00A8A8"/>
                  </a:solidFill>
                  <a:latin typeface="Lato Semibold" panose="020F0502020204030203" pitchFamily="34" charset="0"/>
                  <a:ea typeface="Lato Semibold" panose="020F0502020204030203" pitchFamily="34" charset="0"/>
                  <a:cs typeface="Lato Semibold" panose="020F0502020204030203" pitchFamily="34" charset="0"/>
                </a:rPr>
                <a:t>Why get involved</a:t>
              </a:r>
            </a:p>
          </p:txBody>
        </p:sp>
      </p:grpSp>
      <p:pic>
        <p:nvPicPr>
          <p:cNvPr id="9" name="Picture 8">
            <a:extLst>
              <a:ext uri="{FF2B5EF4-FFF2-40B4-BE49-F238E27FC236}">
                <a16:creationId xmlns:a16="http://schemas.microsoft.com/office/drawing/2014/main" id="{1B07706D-CDEF-9A93-CC1E-E4566D9383EF}"/>
              </a:ext>
            </a:extLst>
          </p:cNvPr>
          <p:cNvPicPr>
            <a:picLocks noChangeAspect="1"/>
          </p:cNvPicPr>
          <p:nvPr/>
        </p:nvPicPr>
        <p:blipFill rotWithShape="1">
          <a:blip r:embed="rId3">
            <a:extLst>
              <a:ext uri="{28A0092B-C50C-407E-A947-70E740481C1C}">
                <a14:useLocalDpi xmlns:a14="http://schemas.microsoft.com/office/drawing/2010/main" val="0"/>
              </a:ext>
            </a:extLst>
          </a:blip>
          <a:srcRect l="25403" r="-1" b="74111"/>
          <a:stretch/>
        </p:blipFill>
        <p:spPr>
          <a:xfrm flipH="1">
            <a:off x="7541736" y="5244141"/>
            <a:ext cx="4650264" cy="1613859"/>
          </a:xfrm>
          <a:prstGeom prst="rect">
            <a:avLst/>
          </a:prstGeom>
        </p:spPr>
      </p:pic>
      <p:pic>
        <p:nvPicPr>
          <p:cNvPr id="11" name="Graphic 10">
            <a:extLst>
              <a:ext uri="{FF2B5EF4-FFF2-40B4-BE49-F238E27FC236}">
                <a16:creationId xmlns:a16="http://schemas.microsoft.com/office/drawing/2014/main" id="{594B3592-791C-74B6-4793-EAF1855352CC}"/>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0916" t="19474"/>
          <a:stretch/>
        </p:blipFill>
        <p:spPr>
          <a:xfrm rot="10800000" flipH="1">
            <a:off x="0" y="4412992"/>
            <a:ext cx="1793956" cy="2445008"/>
          </a:xfrm>
          <a:prstGeom prst="rect">
            <a:avLst/>
          </a:prstGeom>
        </p:spPr>
      </p:pic>
    </p:spTree>
    <p:extLst>
      <p:ext uri="{BB962C8B-B14F-4D97-AF65-F5344CB8AC3E}">
        <p14:creationId xmlns:p14="http://schemas.microsoft.com/office/powerpoint/2010/main" val="2718934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136B2C-B43B-D76A-C865-EA59B8CFDB78}"/>
              </a:ext>
            </a:extLst>
          </p:cNvPr>
          <p:cNvSpPr/>
          <p:nvPr/>
        </p:nvSpPr>
        <p:spPr>
          <a:xfrm>
            <a:off x="6167437" y="0"/>
            <a:ext cx="6024559" cy="685800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15938" y="1868252"/>
            <a:ext cx="4785591" cy="3121496"/>
          </a:xfrm>
          <a:prstGeom prst="rect">
            <a:avLst/>
          </a:prstGeom>
          <a:noFill/>
        </p:spPr>
        <p:txBody>
          <a:bodyPr wrap="square" rtlCol="0">
            <a:spAutoFit/>
          </a:bodyPr>
          <a:lstStyle/>
          <a:p>
            <a:r>
              <a:rPr lang="mr-IN" sz="1600">
                <a:solidFill>
                  <a:srgbClr val="00A8A8"/>
                </a:solidFill>
                <a:latin typeface="Lato Semibold" panose="020F0502020204030203" pitchFamily="34" charset="0"/>
                <a:ea typeface="Lato Semibold" panose="020F0502020204030203" pitchFamily="34" charset="0"/>
                <a:cs typeface="Lato Light" charset="0"/>
              </a:rPr>
              <a:t>…</a:t>
            </a:r>
            <a:r>
              <a:rPr lang="en-GB" sz="1600">
                <a:solidFill>
                  <a:srgbClr val="00A8A8"/>
                </a:solidFill>
                <a:latin typeface="Lato Semibold" panose="020F0502020204030203" pitchFamily="34" charset="0"/>
                <a:ea typeface="Lato Semibold" panose="020F0502020204030203" pitchFamily="34" charset="0"/>
                <a:cs typeface="Lato Semibold" panose="020F0502020204030203" pitchFamily="34" charset="0"/>
              </a:rPr>
              <a:t>getting involved with local schools and colleges include:</a:t>
            </a:r>
          </a:p>
          <a:p>
            <a:endParaRPr lang="en-GB" sz="1600">
              <a:latin typeface="Lato Medium" panose="020F0502020204030203" pitchFamily="34" charset="0"/>
              <a:ea typeface="Lato Medium" panose="020F0502020204030203" pitchFamily="34" charset="0"/>
              <a:cs typeface="Lato Medium" panose="020F0502020204030203" pitchFamily="34" charset="0"/>
            </a:endParaRPr>
          </a:p>
          <a:p>
            <a:pPr marL="285750" indent="-285750">
              <a:buFont typeface="Arial" panose="020B0604020202020204" pitchFamily="34" charset="0"/>
              <a:buChar char="•"/>
            </a:pPr>
            <a:r>
              <a:rPr lang="en-GB" sz="1600">
                <a:solidFill>
                  <a:schemeClr val="accent4">
                    <a:lumMod val="50000"/>
                  </a:schemeClr>
                </a:solidFill>
                <a:latin typeface="Lato Medium" panose="020F0502020204030203" pitchFamily="34" charset="0"/>
                <a:ea typeface="Lato Medium" panose="020F0502020204030203" pitchFamily="34" charset="0"/>
                <a:cs typeface="Lato Medium" panose="020F0502020204030203" pitchFamily="34" charset="0"/>
              </a:rPr>
              <a:t>An opportunity to give back to your local community.</a:t>
            </a:r>
          </a:p>
          <a:p>
            <a:pPr marL="285750" indent="-285750">
              <a:buFont typeface="Arial" panose="020B0604020202020204" pitchFamily="34" charset="0"/>
              <a:buChar char="•"/>
            </a:pPr>
            <a:r>
              <a:rPr lang="en-GB" sz="1600">
                <a:solidFill>
                  <a:schemeClr val="accent4">
                    <a:lumMod val="50000"/>
                  </a:schemeClr>
                </a:solidFill>
                <a:latin typeface="Lato Medium" panose="020F0502020204030203" pitchFamily="34" charset="0"/>
                <a:ea typeface="Lato Medium" panose="020F0502020204030203" pitchFamily="34" charset="0"/>
                <a:cs typeface="Lato Medium" panose="020F0502020204030203" pitchFamily="34" charset="0"/>
              </a:rPr>
              <a:t>A chance to inspire and energise young people in your area about the world of work.</a:t>
            </a:r>
          </a:p>
          <a:p>
            <a:pPr marL="285750" indent="-285750">
              <a:buFont typeface="Arial" panose="020B0604020202020204" pitchFamily="34" charset="0"/>
              <a:buChar char="•"/>
            </a:pPr>
            <a:r>
              <a:rPr lang="en-GB" sz="1600">
                <a:solidFill>
                  <a:schemeClr val="accent4">
                    <a:lumMod val="50000"/>
                  </a:schemeClr>
                </a:solidFill>
                <a:latin typeface="Lato Medium" panose="020F0502020204030203" pitchFamily="34" charset="0"/>
                <a:ea typeface="Lato Medium" panose="020F0502020204030203" pitchFamily="34" charset="0"/>
                <a:cs typeface="Lato Medium" panose="020F0502020204030203" pitchFamily="34" charset="0"/>
              </a:rPr>
              <a:t>Build a future talent pipeline. </a:t>
            </a:r>
          </a:p>
          <a:p>
            <a:pPr marL="285750" indent="-285750">
              <a:buFont typeface="Arial" panose="020B0604020202020204" pitchFamily="34" charset="0"/>
              <a:buChar char="•"/>
            </a:pPr>
            <a:r>
              <a:rPr lang="en-GB" sz="1600">
                <a:solidFill>
                  <a:schemeClr val="accent4">
                    <a:lumMod val="50000"/>
                  </a:schemeClr>
                </a:solidFill>
                <a:latin typeface="Lato Medium" panose="020F0502020204030203" pitchFamily="34" charset="0"/>
                <a:ea typeface="Lato Medium" panose="020F0502020204030203" pitchFamily="34" charset="0"/>
                <a:cs typeface="Lato Medium" panose="020F0502020204030203" pitchFamily="34" charset="0"/>
              </a:rPr>
              <a:t>Give young people a better understanding of your industry.</a:t>
            </a:r>
          </a:p>
          <a:p>
            <a:pPr marL="285750" indent="-285750">
              <a:buFont typeface="Arial" panose="020B0604020202020204" pitchFamily="34" charset="0"/>
              <a:buChar char="•"/>
            </a:pPr>
            <a:r>
              <a:rPr lang="en-GB" sz="1600">
                <a:solidFill>
                  <a:schemeClr val="accent4">
                    <a:lumMod val="50000"/>
                  </a:schemeClr>
                </a:solidFill>
                <a:latin typeface="Lato Medium" panose="020F0502020204030203" pitchFamily="34" charset="0"/>
                <a:ea typeface="Lato Medium" panose="020F0502020204030203" pitchFamily="34" charset="0"/>
                <a:cs typeface="Lato Medium" panose="020F0502020204030203" pitchFamily="34" charset="0"/>
              </a:rPr>
              <a:t>Develop and engage your current workforce.</a:t>
            </a:r>
          </a:p>
          <a:p>
            <a:pPr>
              <a:lnSpc>
                <a:spcPct val="150000"/>
              </a:lnSpc>
            </a:pPr>
            <a:endParaRPr lang="en-US" sz="1600">
              <a:latin typeface="Lato Medium" panose="020F0502020204030203" pitchFamily="34" charset="0"/>
              <a:ea typeface="Lato Medium" panose="020F0502020204030203" pitchFamily="34" charset="0"/>
              <a:cs typeface="Lato Medium" panose="020F0502020204030203" pitchFamily="34" charset="0"/>
            </a:endParaRPr>
          </a:p>
        </p:txBody>
      </p:sp>
      <p:grpSp>
        <p:nvGrpSpPr>
          <p:cNvPr id="13" name="Group 12">
            <a:extLst>
              <a:ext uri="{FF2B5EF4-FFF2-40B4-BE49-F238E27FC236}">
                <a16:creationId xmlns:a16="http://schemas.microsoft.com/office/drawing/2014/main" id="{972A4717-FA4E-8593-3F0D-D456836BD50C}"/>
              </a:ext>
            </a:extLst>
          </p:cNvPr>
          <p:cNvGrpSpPr/>
          <p:nvPr/>
        </p:nvGrpSpPr>
        <p:grpSpPr>
          <a:xfrm>
            <a:off x="515938" y="685800"/>
            <a:ext cx="4539063" cy="754052"/>
            <a:chOff x="515938" y="381000"/>
            <a:chExt cx="4539063" cy="754052"/>
          </a:xfrm>
        </p:grpSpPr>
        <p:sp>
          <p:nvSpPr>
            <p:cNvPr id="3" name="TextBox 2">
              <a:extLst>
                <a:ext uri="{FF2B5EF4-FFF2-40B4-BE49-F238E27FC236}">
                  <a16:creationId xmlns:a16="http://schemas.microsoft.com/office/drawing/2014/main" id="{3F61013F-09EE-5535-E54C-648415411FD0}"/>
                </a:ext>
              </a:extLst>
            </p:cNvPr>
            <p:cNvSpPr txBox="1"/>
            <p:nvPr/>
          </p:nvSpPr>
          <p:spPr>
            <a:xfrm>
              <a:off x="515938" y="627221"/>
              <a:ext cx="4539063" cy="507831"/>
            </a:xfrm>
            <a:prstGeom prst="rect">
              <a:avLst/>
            </a:prstGeom>
            <a:noFill/>
          </p:spPr>
          <p:txBody>
            <a:bodyPr wrap="none" lIns="0" rtlCol="0">
              <a:spAutoFit/>
            </a:bodyPr>
            <a:lstStyle/>
            <a:p>
              <a:r>
                <a:rPr lang="en-US" sz="2700" b="1">
                  <a:solidFill>
                    <a:srgbClr val="00A8A8"/>
                  </a:solidFill>
                  <a:latin typeface="Lato Semibold" panose="020F0502020204030203" pitchFamily="34" charset="0"/>
                  <a:ea typeface="Lato Semibold" panose="020F0502020204030203" pitchFamily="34" charset="0"/>
                  <a:cs typeface="Lato Semibold" panose="020F0502020204030203" pitchFamily="34" charset="0"/>
                </a:rPr>
                <a:t>Benefits to your </a:t>
              </a:r>
              <a:r>
                <a:rPr lang="en-US" sz="2700" b="1" err="1">
                  <a:solidFill>
                    <a:srgbClr val="00A8A8"/>
                  </a:solidFill>
                  <a:latin typeface="Lato Semibold" panose="020F0502020204030203" pitchFamily="34" charset="0"/>
                  <a:ea typeface="Lato Semibold" panose="020F0502020204030203" pitchFamily="34" charset="0"/>
                  <a:cs typeface="Lato Semibold" panose="020F0502020204030203" pitchFamily="34" charset="0"/>
                </a:rPr>
                <a:t>organisation</a:t>
              </a:r>
              <a:endParaRPr lang="en-US" sz="2700" b="1">
                <a:solidFill>
                  <a:srgbClr val="00A8A8"/>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2" name="TextBox 1">
              <a:extLst>
                <a:ext uri="{FF2B5EF4-FFF2-40B4-BE49-F238E27FC236}">
                  <a16:creationId xmlns:a16="http://schemas.microsoft.com/office/drawing/2014/main" id="{B3952D24-946D-C81F-5D1B-1E4B92C99075}"/>
                </a:ext>
              </a:extLst>
            </p:cNvPr>
            <p:cNvSpPr txBox="1"/>
            <p:nvPr/>
          </p:nvSpPr>
          <p:spPr>
            <a:xfrm>
              <a:off x="515938" y="381000"/>
              <a:ext cx="2325317" cy="246221"/>
            </a:xfrm>
            <a:prstGeom prst="rect">
              <a:avLst/>
            </a:prstGeom>
            <a:noFill/>
          </p:spPr>
          <p:txBody>
            <a:bodyPr wrap="none" lIns="0" rtlCol="0">
              <a:spAutoFit/>
            </a:bodyPr>
            <a:lstStyle/>
            <a:p>
              <a:r>
                <a:rPr lang="en-US" sz="1000" b="1" spc="150">
                  <a:solidFill>
                    <a:srgbClr val="F37558"/>
                  </a:solidFill>
                  <a:latin typeface="Lato Black" charset="0"/>
                  <a:ea typeface="Lato Black" charset="0"/>
                  <a:cs typeface="Lato Black" charset="0"/>
                </a:rPr>
                <a:t>GIVE AN HOUR PROGRAMME</a:t>
              </a:r>
            </a:p>
          </p:txBody>
        </p:sp>
      </p:grpSp>
      <p:pic>
        <p:nvPicPr>
          <p:cNvPr id="7" name="Picture 6">
            <a:extLst>
              <a:ext uri="{FF2B5EF4-FFF2-40B4-BE49-F238E27FC236}">
                <a16:creationId xmlns:a16="http://schemas.microsoft.com/office/drawing/2014/main" id="{FFB5DC8C-C404-1796-EBBE-13CABEE6A009}"/>
              </a:ext>
            </a:extLst>
          </p:cNvPr>
          <p:cNvPicPr>
            <a:picLocks noChangeAspect="1"/>
          </p:cNvPicPr>
          <p:nvPr/>
        </p:nvPicPr>
        <p:blipFill>
          <a:blip r:embed="rId3"/>
          <a:srcRect l="3241" r="3241"/>
          <a:stretch/>
        </p:blipFill>
        <p:spPr>
          <a:xfrm>
            <a:off x="9742715" y="1520874"/>
            <a:ext cx="1933348" cy="1933348"/>
          </a:xfrm>
          <a:prstGeom prst="ellipse">
            <a:avLst/>
          </a:prstGeom>
        </p:spPr>
      </p:pic>
      <p:sp>
        <p:nvSpPr>
          <p:cNvPr id="11" name="TextBox 10">
            <a:extLst>
              <a:ext uri="{FF2B5EF4-FFF2-40B4-BE49-F238E27FC236}">
                <a16:creationId xmlns:a16="http://schemas.microsoft.com/office/drawing/2014/main" id="{05A59E97-74D2-13B7-1F99-2AF2A72F5A34}"/>
              </a:ext>
            </a:extLst>
          </p:cNvPr>
          <p:cNvSpPr txBox="1"/>
          <p:nvPr/>
        </p:nvSpPr>
        <p:spPr>
          <a:xfrm>
            <a:off x="6786924" y="6131697"/>
            <a:ext cx="4951316" cy="253916"/>
          </a:xfrm>
          <a:prstGeom prst="rect">
            <a:avLst/>
          </a:prstGeom>
          <a:noFill/>
        </p:spPr>
        <p:txBody>
          <a:bodyPr wrap="square">
            <a:spAutoFit/>
          </a:bodyPr>
          <a:lstStyle/>
          <a:p>
            <a:r>
              <a:rPr lang="en-GB" sz="1050" i="0">
                <a:solidFill>
                  <a:schemeClr val="accent4">
                    <a:lumMod val="50000"/>
                  </a:schemeClr>
                </a:solidFill>
                <a:effectLst/>
                <a:latin typeface="Lato Heavy" panose="020F0502020204030203" pitchFamily="34" charset="0"/>
                <a:ea typeface="Lato Heavy" panose="020F0502020204030203" pitchFamily="34" charset="0"/>
                <a:cs typeface="Lato Heavy" panose="020F0502020204030203" pitchFamily="34" charset="0"/>
              </a:rPr>
              <a:t>Richard Osborne</a:t>
            </a:r>
            <a:r>
              <a:rPr lang="en-GB" sz="1050" b="1" i="0">
                <a:solidFill>
                  <a:schemeClr val="accent4">
                    <a:lumMod val="50000"/>
                  </a:schemeClr>
                </a:solidFill>
                <a:effectLst/>
                <a:latin typeface="Lato Semibold" panose="020F0502020204030203" pitchFamily="34" charset="0"/>
                <a:ea typeface="Lato Semibold" panose="020F0502020204030203" pitchFamily="34" charset="0"/>
                <a:cs typeface="Lato Semibold" panose="020F0502020204030203" pitchFamily="34" charset="0"/>
              </a:rPr>
              <a:t>, Founder and CEO of Business Data Group Ltd </a:t>
            </a:r>
            <a:r>
              <a:rPr lang="en-GB" sz="1050" b="0" i="0">
                <a:solidFill>
                  <a:schemeClr val="accent4">
                    <a:lumMod val="50000"/>
                  </a:schemeClr>
                </a:solidFill>
                <a:effectLst/>
                <a:latin typeface="Lato Semibold" panose="020F0502020204030203" pitchFamily="34" charset="0"/>
                <a:ea typeface="Lato Semibold" panose="020F0502020204030203" pitchFamily="34" charset="0"/>
                <a:cs typeface="Lato Semibold" panose="020F0502020204030203" pitchFamily="34" charset="0"/>
              </a:rPr>
              <a:t> </a:t>
            </a:r>
            <a:endParaRPr lang="en-GB" sz="1050" i="1">
              <a:solidFill>
                <a:schemeClr val="accent4">
                  <a:lumMod val="50000"/>
                </a:schemeClr>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17" name="Picture 16">
            <a:extLst>
              <a:ext uri="{FF2B5EF4-FFF2-40B4-BE49-F238E27FC236}">
                <a16:creationId xmlns:a16="http://schemas.microsoft.com/office/drawing/2014/main" id="{0C286AB4-60B9-D3E2-65AF-2930670E8980}"/>
              </a:ext>
            </a:extLst>
          </p:cNvPr>
          <p:cNvPicPr>
            <a:picLocks noChangeAspect="1"/>
          </p:cNvPicPr>
          <p:nvPr/>
        </p:nvPicPr>
        <p:blipFill rotWithShape="1">
          <a:blip r:embed="rId4">
            <a:extLst>
              <a:ext uri="{28A0092B-C50C-407E-A947-70E740481C1C}">
                <a14:useLocalDpi xmlns:a14="http://schemas.microsoft.com/office/drawing/2010/main" val="0"/>
              </a:ext>
            </a:extLst>
          </a:blip>
          <a:srcRect l="-269" t="-1" b="36978"/>
          <a:stretch/>
        </p:blipFill>
        <p:spPr>
          <a:xfrm flipH="1">
            <a:off x="347517" y="5793459"/>
            <a:ext cx="1693693" cy="1064542"/>
          </a:xfrm>
          <a:prstGeom prst="rect">
            <a:avLst/>
          </a:prstGeom>
        </p:spPr>
      </p:pic>
      <p:sp>
        <p:nvSpPr>
          <p:cNvPr id="10" name="TextBox 9">
            <a:extLst>
              <a:ext uri="{FF2B5EF4-FFF2-40B4-BE49-F238E27FC236}">
                <a16:creationId xmlns:a16="http://schemas.microsoft.com/office/drawing/2014/main" id="{E6D23EDB-E97D-E837-F237-FBB3DF7F9F01}"/>
              </a:ext>
            </a:extLst>
          </p:cNvPr>
          <p:cNvSpPr txBox="1"/>
          <p:nvPr/>
        </p:nvSpPr>
        <p:spPr>
          <a:xfrm>
            <a:off x="6710722" y="3552190"/>
            <a:ext cx="4951316" cy="2579507"/>
          </a:xfrm>
          <a:prstGeom prst="rect">
            <a:avLst/>
          </a:prstGeom>
          <a:noFill/>
          <a:effectLst/>
        </p:spPr>
        <p:txBody>
          <a:bodyPr wrap="square" lIns="180000" tIns="180000" rIns="180000" bIns="180000" rtlCol="0">
            <a:spAutoFit/>
          </a:bodyPr>
          <a:lstStyle/>
          <a:p>
            <a:r>
              <a:rPr lang="en-US" sz="2400">
                <a:solidFill>
                  <a:srgbClr val="00A8A8"/>
                </a:solidFill>
                <a:latin typeface="Lato Semibold" panose="020F0502020204030203" pitchFamily="34" charset="0"/>
                <a:ea typeface="Lato Semibold" panose="020F0502020204030203" pitchFamily="34" charset="0"/>
                <a:cs typeface="Lato Semibold" panose="020F0502020204030203" pitchFamily="34" charset="0"/>
              </a:rPr>
              <a:t>“Once you start working in a school and can see the difference you’re making, there’s no better reward. I couldn’t be prouder of the small part I am playing to help change the lives of young people”</a:t>
            </a:r>
          </a:p>
        </p:txBody>
      </p:sp>
      <p:pic>
        <p:nvPicPr>
          <p:cNvPr id="18" name="Picture 17">
            <a:extLst>
              <a:ext uri="{FF2B5EF4-FFF2-40B4-BE49-F238E27FC236}">
                <a16:creationId xmlns:a16="http://schemas.microsoft.com/office/drawing/2014/main" id="{28D78DE3-C7C6-57E5-A514-218875B84230}"/>
              </a:ext>
            </a:extLst>
          </p:cNvPr>
          <p:cNvPicPr>
            <a:picLocks noChangeAspect="1"/>
          </p:cNvPicPr>
          <p:nvPr/>
        </p:nvPicPr>
        <p:blipFill>
          <a:blip r:embed="rId5"/>
          <a:stretch>
            <a:fillRect/>
          </a:stretch>
        </p:blipFill>
        <p:spPr>
          <a:xfrm>
            <a:off x="6967461" y="2489463"/>
            <a:ext cx="977900" cy="812800"/>
          </a:xfrm>
          <a:prstGeom prst="rect">
            <a:avLst/>
          </a:prstGeom>
        </p:spPr>
      </p:pic>
    </p:spTree>
    <p:extLst>
      <p:ext uri="{BB962C8B-B14F-4D97-AF65-F5344CB8AC3E}">
        <p14:creationId xmlns:p14="http://schemas.microsoft.com/office/powerpoint/2010/main" val="10778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AA83509-0F81-8C1A-A05D-A5A19CCC9F04}"/>
              </a:ext>
            </a:extLst>
          </p:cNvPr>
          <p:cNvGrpSpPr/>
          <p:nvPr/>
        </p:nvGrpSpPr>
        <p:grpSpPr>
          <a:xfrm>
            <a:off x="515938" y="685800"/>
            <a:ext cx="4539063" cy="754052"/>
            <a:chOff x="515938" y="381000"/>
            <a:chExt cx="4539063" cy="754052"/>
          </a:xfrm>
        </p:grpSpPr>
        <p:sp>
          <p:nvSpPr>
            <p:cNvPr id="9" name="TextBox 8">
              <a:extLst>
                <a:ext uri="{FF2B5EF4-FFF2-40B4-BE49-F238E27FC236}">
                  <a16:creationId xmlns:a16="http://schemas.microsoft.com/office/drawing/2014/main" id="{28813FD9-390B-8DCC-7B74-B3D99A0BACE1}"/>
                </a:ext>
              </a:extLst>
            </p:cNvPr>
            <p:cNvSpPr txBox="1"/>
            <p:nvPr/>
          </p:nvSpPr>
          <p:spPr>
            <a:xfrm>
              <a:off x="515938" y="627221"/>
              <a:ext cx="4539063" cy="507831"/>
            </a:xfrm>
            <a:prstGeom prst="rect">
              <a:avLst/>
            </a:prstGeom>
            <a:noFill/>
          </p:spPr>
          <p:txBody>
            <a:bodyPr wrap="none" lIns="0" rtlCol="0">
              <a:spAutoFit/>
            </a:bodyPr>
            <a:lstStyle/>
            <a:p>
              <a:r>
                <a:rPr lang="en-US" sz="2700" b="1">
                  <a:solidFill>
                    <a:srgbClr val="00A8A8"/>
                  </a:solidFill>
                  <a:latin typeface="Lato Semibold" panose="020F0502020204030203" pitchFamily="34" charset="0"/>
                  <a:ea typeface="Lato Semibold" panose="020F0502020204030203" pitchFamily="34" charset="0"/>
                  <a:cs typeface="Lato Semibold" panose="020F0502020204030203" pitchFamily="34" charset="0"/>
                </a:rPr>
                <a:t>What can you do in an hour?</a:t>
              </a:r>
            </a:p>
          </p:txBody>
        </p:sp>
        <p:sp>
          <p:nvSpPr>
            <p:cNvPr id="10" name="TextBox 9">
              <a:extLst>
                <a:ext uri="{FF2B5EF4-FFF2-40B4-BE49-F238E27FC236}">
                  <a16:creationId xmlns:a16="http://schemas.microsoft.com/office/drawing/2014/main" id="{43914491-D029-5E5C-0B7B-41D3D41AE325}"/>
                </a:ext>
              </a:extLst>
            </p:cNvPr>
            <p:cNvSpPr txBox="1"/>
            <p:nvPr/>
          </p:nvSpPr>
          <p:spPr>
            <a:xfrm>
              <a:off x="515938" y="381000"/>
              <a:ext cx="2325317" cy="246221"/>
            </a:xfrm>
            <a:prstGeom prst="rect">
              <a:avLst/>
            </a:prstGeom>
            <a:noFill/>
          </p:spPr>
          <p:txBody>
            <a:bodyPr wrap="none" lIns="0" rtlCol="0">
              <a:spAutoFit/>
            </a:bodyPr>
            <a:lstStyle/>
            <a:p>
              <a:r>
                <a:rPr lang="en-US" sz="1000" b="1" spc="150">
                  <a:solidFill>
                    <a:srgbClr val="F37558"/>
                  </a:solidFill>
                  <a:latin typeface="Lato Black" charset="0"/>
                  <a:ea typeface="Lato Black" charset="0"/>
                  <a:cs typeface="Lato Black" charset="0"/>
                </a:rPr>
                <a:t>GIVE AN HOUR PROGRAMME</a:t>
              </a:r>
            </a:p>
          </p:txBody>
        </p:sp>
      </p:grpSp>
      <p:sp>
        <p:nvSpPr>
          <p:cNvPr id="68" name="Rounded Rectangle 67"/>
          <p:cNvSpPr/>
          <p:nvPr/>
        </p:nvSpPr>
        <p:spPr>
          <a:xfrm>
            <a:off x="7764529" y="4206342"/>
            <a:ext cx="807071" cy="3406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1600">
              <a:solidFill>
                <a:srgbClr val="FFFFFF"/>
              </a:solidFill>
              <a:latin typeface="Calibri Light"/>
            </a:endParaRPr>
          </a:p>
        </p:txBody>
      </p:sp>
      <p:sp>
        <p:nvSpPr>
          <p:cNvPr id="42" name="Shape 2624"/>
          <p:cNvSpPr/>
          <p:nvPr/>
        </p:nvSpPr>
        <p:spPr>
          <a:xfrm>
            <a:off x="8029001" y="3387824"/>
            <a:ext cx="542599" cy="542599"/>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bg1"/>
          </a:solidFill>
          <a:ln w="12700">
            <a:miter lim="400000"/>
          </a:ln>
        </p:spPr>
        <p:txBody>
          <a:bodyPr lIns="19045" tIns="19045" rIns="19045" bIns="19045" anchor="ctr"/>
          <a:lstStyle/>
          <a:p>
            <a:pPr defTabSz="22854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8" name="TextBox 57"/>
          <p:cNvSpPr txBox="1"/>
          <p:nvPr/>
        </p:nvSpPr>
        <p:spPr>
          <a:xfrm>
            <a:off x="7549592" y="4329562"/>
            <a:ext cx="1276311" cy="461665"/>
          </a:xfrm>
          <a:prstGeom prst="rect">
            <a:avLst/>
          </a:prstGeom>
          <a:noFill/>
        </p:spPr>
        <p:txBody>
          <a:bodyPr wrap="none" rtlCol="0">
            <a:spAutoFit/>
          </a:bodyPr>
          <a:lstStyle/>
          <a:p>
            <a:pPr algn="ctr"/>
            <a:r>
              <a:rPr lang="en-US" sz="2400">
                <a:solidFill>
                  <a:schemeClr val="bg1"/>
                </a:solidFill>
                <a:latin typeface="Lato Light" charset="0"/>
                <a:ea typeface="Lato Light" charset="0"/>
                <a:cs typeface="Lato Light" charset="0"/>
              </a:rPr>
              <a:t>Content</a:t>
            </a:r>
          </a:p>
        </p:txBody>
      </p:sp>
      <p:sp>
        <p:nvSpPr>
          <p:cNvPr id="64" name="TextBox 63">
            <a:extLst>
              <a:ext uri="{FF2B5EF4-FFF2-40B4-BE49-F238E27FC236}">
                <a16:creationId xmlns:a16="http://schemas.microsoft.com/office/drawing/2014/main" id="{8027A355-F43A-C444-A506-F41EBC063FA5}"/>
              </a:ext>
            </a:extLst>
          </p:cNvPr>
          <p:cNvSpPr txBox="1"/>
          <p:nvPr/>
        </p:nvSpPr>
        <p:spPr>
          <a:xfrm>
            <a:off x="424411" y="1884211"/>
            <a:ext cx="5743027" cy="584775"/>
          </a:xfrm>
          <a:prstGeom prst="rect">
            <a:avLst/>
          </a:prstGeom>
          <a:noFill/>
        </p:spPr>
        <p:txBody>
          <a:bodyPr wrap="square" rtlCol="0">
            <a:spAutoFit/>
          </a:bodyPr>
          <a:lstStyle/>
          <a:p>
            <a:r>
              <a:rPr lang="en-GB" sz="1600">
                <a:solidFill>
                  <a:schemeClr val="accent4">
                    <a:lumMod val="50000"/>
                  </a:schemeClr>
                </a:solidFill>
                <a:latin typeface="Lato" panose="020F0502020204030203" pitchFamily="34" charset="77"/>
              </a:rPr>
              <a:t>An hour can make a big difference to the life of a young person.</a:t>
            </a:r>
            <a:r>
              <a:rPr lang="en-GB" sz="1600">
                <a:solidFill>
                  <a:schemeClr val="accent4">
                    <a:lumMod val="50000"/>
                  </a:schemeClr>
                </a:solidFill>
                <a:latin typeface="Lato" panose="020F0502020204030203" pitchFamily="34" charset="77"/>
                <a:ea typeface="Lato Light" charset="0"/>
                <a:cs typeface="Lato Light" charset="0"/>
              </a:rPr>
              <a:t> </a:t>
            </a:r>
          </a:p>
          <a:p>
            <a:r>
              <a:rPr lang="en-GB" sz="1600">
                <a:solidFill>
                  <a:schemeClr val="accent4">
                    <a:lumMod val="50000"/>
                  </a:schemeClr>
                </a:solidFill>
                <a:latin typeface="Lato" panose="020F0502020204030203" pitchFamily="34" charset="77"/>
                <a:ea typeface="Lato Light" charset="0"/>
                <a:cs typeface="Lato Light" charset="0"/>
              </a:rPr>
              <a:t>What can you do in an hour? A lot!</a:t>
            </a:r>
          </a:p>
        </p:txBody>
      </p:sp>
      <p:grpSp>
        <p:nvGrpSpPr>
          <p:cNvPr id="22" name="Group 21">
            <a:extLst>
              <a:ext uri="{FF2B5EF4-FFF2-40B4-BE49-F238E27FC236}">
                <a16:creationId xmlns:a16="http://schemas.microsoft.com/office/drawing/2014/main" id="{FC76E090-9CC4-9588-D9AD-15C43EBDDB4D}"/>
              </a:ext>
            </a:extLst>
          </p:cNvPr>
          <p:cNvGrpSpPr/>
          <p:nvPr/>
        </p:nvGrpSpPr>
        <p:grpSpPr>
          <a:xfrm>
            <a:off x="635566" y="3041371"/>
            <a:ext cx="11067861" cy="2180775"/>
            <a:chOff x="487548" y="3041371"/>
            <a:chExt cx="11067861" cy="2180775"/>
          </a:xfrm>
        </p:grpSpPr>
        <p:sp>
          <p:nvSpPr>
            <p:cNvPr id="62" name="TextBox 61">
              <a:extLst>
                <a:ext uri="{FF2B5EF4-FFF2-40B4-BE49-F238E27FC236}">
                  <a16:creationId xmlns:a16="http://schemas.microsoft.com/office/drawing/2014/main" id="{68D7E4B9-1661-9B40-9E42-928A694916A6}"/>
                </a:ext>
              </a:extLst>
            </p:cNvPr>
            <p:cNvSpPr txBox="1"/>
            <p:nvPr/>
          </p:nvSpPr>
          <p:spPr>
            <a:xfrm>
              <a:off x="7524331" y="3906619"/>
              <a:ext cx="1398139" cy="369332"/>
            </a:xfrm>
            <a:prstGeom prst="rect">
              <a:avLst/>
            </a:prstGeom>
            <a:noFill/>
          </p:spPr>
          <p:txBody>
            <a:bodyPr wrap="none" rtlCol="0">
              <a:spAutoFit/>
            </a:bodyPr>
            <a:lstStyle/>
            <a:p>
              <a:pPr algn="ctr"/>
              <a:r>
                <a:rPr lang="en-US">
                  <a:solidFill>
                    <a:srgbClr val="F37558"/>
                  </a:solidFill>
                  <a:latin typeface="Lato Semibold" panose="020F0502020204030203" pitchFamily="34" charset="0"/>
                  <a:ea typeface="Lato Semibold" panose="020F0502020204030203" pitchFamily="34" charset="0"/>
                  <a:cs typeface="Lato Semibold" panose="020F0502020204030203" pitchFamily="34" charset="0"/>
                </a:rPr>
                <a:t>Networking</a:t>
              </a:r>
            </a:p>
          </p:txBody>
        </p:sp>
        <p:sp>
          <p:nvSpPr>
            <p:cNvPr id="50" name="TextBox 49"/>
            <p:cNvSpPr txBox="1"/>
            <p:nvPr/>
          </p:nvSpPr>
          <p:spPr>
            <a:xfrm>
              <a:off x="487548" y="4268039"/>
              <a:ext cx="1712736" cy="738664"/>
            </a:xfrm>
            <a:prstGeom prst="rect">
              <a:avLst/>
            </a:prstGeom>
            <a:noFill/>
          </p:spPr>
          <p:txBody>
            <a:bodyPr wrap="square" rtlCol="0">
              <a:spAutoFit/>
            </a:bodyPr>
            <a:lstStyle/>
            <a:p>
              <a:pPr lvl="0" algn="ctr" fontAlgn="base"/>
              <a:r>
                <a:rPr lang="en-GB" sz="1400">
                  <a:solidFill>
                    <a:schemeClr val="accent4">
                      <a:lumMod val="50000"/>
                    </a:schemeClr>
                  </a:solidFill>
                  <a:latin typeface="Lato Medium" panose="020F0502020204030203" pitchFamily="34" charset="0"/>
                  <a:ea typeface="Lato Medium" panose="020F0502020204030203" pitchFamily="34" charset="0"/>
                  <a:cs typeface="Lato Medium" panose="020F0502020204030203" pitchFamily="34" charset="0"/>
                </a:rPr>
                <a:t>Share your career story to a class or assembly</a:t>
              </a:r>
            </a:p>
          </p:txBody>
        </p:sp>
        <p:sp>
          <p:nvSpPr>
            <p:cNvPr id="52" name="TextBox 51"/>
            <p:cNvSpPr txBox="1"/>
            <p:nvPr/>
          </p:nvSpPr>
          <p:spPr>
            <a:xfrm>
              <a:off x="944608" y="3906619"/>
              <a:ext cx="798616" cy="369332"/>
            </a:xfrm>
            <a:prstGeom prst="rect">
              <a:avLst/>
            </a:prstGeom>
            <a:noFill/>
          </p:spPr>
          <p:txBody>
            <a:bodyPr wrap="none" rtlCol="0">
              <a:spAutoFit/>
            </a:bodyPr>
            <a:lstStyle/>
            <a:p>
              <a:pPr algn="ctr"/>
              <a:r>
                <a:rPr lang="en-US">
                  <a:solidFill>
                    <a:srgbClr val="F37558"/>
                  </a:solidFill>
                  <a:latin typeface="Lato Semibold" panose="020F0502020204030203" pitchFamily="34" charset="0"/>
                  <a:ea typeface="Lato Semibold" panose="020F0502020204030203" pitchFamily="34" charset="0"/>
                  <a:cs typeface="Lato Semibold" panose="020F0502020204030203" pitchFamily="34" charset="0"/>
                </a:rPr>
                <a:t>Speak</a:t>
              </a:r>
            </a:p>
          </p:txBody>
        </p:sp>
        <p:sp>
          <p:nvSpPr>
            <p:cNvPr id="54" name="TextBox 53"/>
            <p:cNvSpPr txBox="1"/>
            <p:nvPr/>
          </p:nvSpPr>
          <p:spPr>
            <a:xfrm>
              <a:off x="3255735" y="3906619"/>
              <a:ext cx="763349" cy="369332"/>
            </a:xfrm>
            <a:prstGeom prst="rect">
              <a:avLst/>
            </a:prstGeom>
            <a:noFill/>
          </p:spPr>
          <p:txBody>
            <a:bodyPr wrap="none" rtlCol="0">
              <a:spAutoFit/>
            </a:bodyPr>
            <a:lstStyle/>
            <a:p>
              <a:pPr algn="ctr"/>
              <a:r>
                <a:rPr lang="en-US">
                  <a:solidFill>
                    <a:srgbClr val="F37558"/>
                  </a:solidFill>
                  <a:latin typeface="Lato Semibold" panose="020F0502020204030203" pitchFamily="34" charset="0"/>
                  <a:ea typeface="Lato Semibold" panose="020F0502020204030203" pitchFamily="34" charset="0"/>
                  <a:cs typeface="Lato Semibold" panose="020F0502020204030203" pitchFamily="34" charset="0"/>
                </a:rPr>
                <a:t>Share</a:t>
              </a:r>
            </a:p>
          </p:txBody>
        </p:sp>
        <p:sp>
          <p:nvSpPr>
            <p:cNvPr id="56" name="TextBox 55"/>
            <p:cNvSpPr txBox="1"/>
            <p:nvPr/>
          </p:nvSpPr>
          <p:spPr>
            <a:xfrm>
              <a:off x="5303637" y="3906619"/>
              <a:ext cx="1253869" cy="369332"/>
            </a:xfrm>
            <a:prstGeom prst="rect">
              <a:avLst/>
            </a:prstGeom>
            <a:noFill/>
          </p:spPr>
          <p:txBody>
            <a:bodyPr wrap="none" rtlCol="0">
              <a:spAutoFit/>
            </a:bodyPr>
            <a:lstStyle/>
            <a:p>
              <a:pPr algn="ctr"/>
              <a:r>
                <a:rPr lang="en-US">
                  <a:solidFill>
                    <a:srgbClr val="F37558"/>
                  </a:solidFill>
                  <a:latin typeface="Lato Semibold" panose="020F0502020204030203" pitchFamily="34" charset="0"/>
                  <a:ea typeface="Lato Semibold" panose="020F0502020204030203" pitchFamily="34" charset="0"/>
                  <a:cs typeface="Lato Semibold" panose="020F0502020204030203" pitchFamily="34" charset="0"/>
                </a:rPr>
                <a:t>Workshop</a:t>
              </a:r>
            </a:p>
          </p:txBody>
        </p:sp>
        <p:sp>
          <p:nvSpPr>
            <p:cNvPr id="60" name="TextBox 59"/>
            <p:cNvSpPr txBox="1"/>
            <p:nvPr/>
          </p:nvSpPr>
          <p:spPr>
            <a:xfrm>
              <a:off x="9946200" y="3906619"/>
              <a:ext cx="1140056" cy="369332"/>
            </a:xfrm>
            <a:prstGeom prst="rect">
              <a:avLst/>
            </a:prstGeom>
            <a:noFill/>
          </p:spPr>
          <p:txBody>
            <a:bodyPr wrap="none" rtlCol="0">
              <a:spAutoFit/>
            </a:bodyPr>
            <a:lstStyle/>
            <a:p>
              <a:pPr algn="ctr"/>
              <a:r>
                <a:rPr lang="en-US">
                  <a:solidFill>
                    <a:srgbClr val="F37558"/>
                  </a:solidFill>
                  <a:latin typeface="Lato Semibold" panose="020F0502020204030203" pitchFamily="34" charset="0"/>
                  <a:ea typeface="Lato Semibold" panose="020F0502020204030203" pitchFamily="34" charset="0"/>
                  <a:cs typeface="Lato Semibold" panose="020F0502020204030203" pitchFamily="34" charset="0"/>
                </a:rPr>
                <a:t>Activities</a:t>
              </a:r>
            </a:p>
          </p:txBody>
        </p:sp>
        <p:sp>
          <p:nvSpPr>
            <p:cNvPr id="41" name="TextBox 40">
              <a:extLst>
                <a:ext uri="{FF2B5EF4-FFF2-40B4-BE49-F238E27FC236}">
                  <a16:creationId xmlns:a16="http://schemas.microsoft.com/office/drawing/2014/main" id="{67F76370-21EF-2249-ACF4-0225331F01B8}"/>
                </a:ext>
              </a:extLst>
            </p:cNvPr>
            <p:cNvSpPr txBox="1"/>
            <p:nvPr/>
          </p:nvSpPr>
          <p:spPr>
            <a:xfrm>
              <a:off x="2674536" y="4268039"/>
              <a:ext cx="1925746" cy="738664"/>
            </a:xfrm>
            <a:prstGeom prst="rect">
              <a:avLst/>
            </a:prstGeom>
            <a:noFill/>
          </p:spPr>
          <p:txBody>
            <a:bodyPr wrap="square" rtlCol="0">
              <a:spAutoFit/>
            </a:bodyPr>
            <a:lstStyle/>
            <a:p>
              <a:pPr lvl="0" algn="ctr" fontAlgn="base"/>
              <a:r>
                <a:rPr lang="en-GB" sz="1400">
                  <a:solidFill>
                    <a:schemeClr val="accent4">
                      <a:lumMod val="50000"/>
                    </a:schemeClr>
                  </a:solidFill>
                  <a:latin typeface="Lato Medium" panose="020F0502020204030203" pitchFamily="34" charset="0"/>
                  <a:ea typeface="Lato Medium" panose="020F0502020204030203" pitchFamily="34" charset="0"/>
                  <a:cs typeface="Lato Medium" panose="020F0502020204030203" pitchFamily="34" charset="0"/>
                </a:rPr>
                <a:t>Run a group session about your industry or workplace</a:t>
              </a:r>
            </a:p>
          </p:txBody>
        </p:sp>
        <p:sp>
          <p:nvSpPr>
            <p:cNvPr id="43" name="TextBox 42">
              <a:extLst>
                <a:ext uri="{FF2B5EF4-FFF2-40B4-BE49-F238E27FC236}">
                  <a16:creationId xmlns:a16="http://schemas.microsoft.com/office/drawing/2014/main" id="{A4732F48-FC07-1B4B-8A26-70E15B6F10E5}"/>
                </a:ext>
              </a:extLst>
            </p:cNvPr>
            <p:cNvSpPr txBox="1"/>
            <p:nvPr/>
          </p:nvSpPr>
          <p:spPr>
            <a:xfrm>
              <a:off x="4835909" y="4268039"/>
              <a:ext cx="2189324" cy="738664"/>
            </a:xfrm>
            <a:prstGeom prst="rect">
              <a:avLst/>
            </a:prstGeom>
            <a:noFill/>
          </p:spPr>
          <p:txBody>
            <a:bodyPr wrap="square" rtlCol="0">
              <a:spAutoFit/>
            </a:bodyPr>
            <a:lstStyle/>
            <a:p>
              <a:pPr lvl="0" algn="ctr" fontAlgn="base"/>
              <a:r>
                <a:rPr lang="en-GB" sz="1400">
                  <a:solidFill>
                    <a:schemeClr val="accent4">
                      <a:lumMod val="50000"/>
                    </a:schemeClr>
                  </a:solidFill>
                  <a:latin typeface="Lato Medium" panose="020F0502020204030203" pitchFamily="34" charset="0"/>
                  <a:ea typeface="Lato Medium" panose="020F0502020204030203" pitchFamily="34" charset="0"/>
                  <a:cs typeface="Lato Medium" panose="020F0502020204030203" pitchFamily="34" charset="0"/>
                </a:rPr>
                <a:t>Carry out a mock interview or preparing for application workshop</a:t>
              </a:r>
            </a:p>
          </p:txBody>
        </p:sp>
        <p:sp>
          <p:nvSpPr>
            <p:cNvPr id="48" name="TextBox 47">
              <a:extLst>
                <a:ext uri="{FF2B5EF4-FFF2-40B4-BE49-F238E27FC236}">
                  <a16:creationId xmlns:a16="http://schemas.microsoft.com/office/drawing/2014/main" id="{3835A24F-234F-FF46-A0A0-5CD6D70306FA}"/>
                </a:ext>
              </a:extLst>
            </p:cNvPr>
            <p:cNvSpPr txBox="1"/>
            <p:nvPr/>
          </p:nvSpPr>
          <p:spPr>
            <a:xfrm>
              <a:off x="9477047" y="4268039"/>
              <a:ext cx="2078362" cy="954107"/>
            </a:xfrm>
            <a:prstGeom prst="rect">
              <a:avLst/>
            </a:prstGeom>
            <a:noFill/>
          </p:spPr>
          <p:txBody>
            <a:bodyPr wrap="square" rtlCol="0">
              <a:spAutoFit/>
            </a:bodyPr>
            <a:lstStyle/>
            <a:p>
              <a:pPr lvl="0" algn="ctr" fontAlgn="base"/>
              <a:r>
                <a:rPr lang="en-GB" sz="1400">
                  <a:solidFill>
                    <a:schemeClr val="accent4">
                      <a:lumMod val="50000"/>
                    </a:schemeClr>
                  </a:solidFill>
                  <a:latin typeface="Lato Medium" panose="020F0502020204030203" pitchFamily="34" charset="0"/>
                  <a:ea typeface="Lato Medium" panose="020F0502020204030203" pitchFamily="34" charset="0"/>
                  <a:cs typeface="Lato Medium" panose="020F0502020204030203" pitchFamily="34" charset="0"/>
                </a:rPr>
                <a:t>Get you and your staff involved in volunteering with local careers activity providers</a:t>
              </a:r>
            </a:p>
          </p:txBody>
        </p:sp>
        <p:sp>
          <p:nvSpPr>
            <p:cNvPr id="63" name="TextBox 62">
              <a:extLst>
                <a:ext uri="{FF2B5EF4-FFF2-40B4-BE49-F238E27FC236}">
                  <a16:creationId xmlns:a16="http://schemas.microsoft.com/office/drawing/2014/main" id="{AC73AF45-197C-1143-94EA-002F6E0A37E0}"/>
                </a:ext>
              </a:extLst>
            </p:cNvPr>
            <p:cNvSpPr txBox="1"/>
            <p:nvPr/>
          </p:nvSpPr>
          <p:spPr>
            <a:xfrm>
              <a:off x="7394772" y="4268039"/>
              <a:ext cx="1712736" cy="738664"/>
            </a:xfrm>
            <a:prstGeom prst="rect">
              <a:avLst/>
            </a:prstGeom>
            <a:noFill/>
          </p:spPr>
          <p:txBody>
            <a:bodyPr wrap="square" rtlCol="0">
              <a:spAutoFit/>
            </a:bodyPr>
            <a:lstStyle/>
            <a:p>
              <a:pPr lvl="0" algn="ctr" fontAlgn="base"/>
              <a:r>
                <a:rPr lang="en-US" sz="1400">
                  <a:solidFill>
                    <a:schemeClr val="accent4">
                      <a:lumMod val="50000"/>
                    </a:schemeClr>
                  </a:solidFill>
                  <a:latin typeface="Lato Medium" panose="020F0502020204030203" pitchFamily="34" charset="0"/>
                  <a:ea typeface="Lato Medium" panose="020F0502020204030203" pitchFamily="34" charset="0"/>
                  <a:cs typeface="Lato Medium" panose="020F0502020204030203" pitchFamily="34" charset="0"/>
                </a:rPr>
                <a:t>Answer young peoples’ questions about your career </a:t>
              </a:r>
              <a:endParaRPr lang="en-GB" sz="1400">
                <a:solidFill>
                  <a:schemeClr val="accent4">
                    <a:lumMod val="50000"/>
                  </a:schemeClr>
                </a:solidFill>
                <a:latin typeface="Lato Medium" panose="020F0502020204030203" pitchFamily="34" charset="0"/>
                <a:ea typeface="Lato Medium" panose="020F0502020204030203" pitchFamily="34" charset="0"/>
                <a:cs typeface="Lato Medium" panose="020F0502020204030203" pitchFamily="34" charset="0"/>
              </a:endParaRPr>
            </a:p>
          </p:txBody>
        </p:sp>
        <p:pic>
          <p:nvPicPr>
            <p:cNvPr id="13" name="Picture 12" descr="A blue and white circle with a person and a graph&#10;&#10;Description automatically generated">
              <a:extLst>
                <a:ext uri="{FF2B5EF4-FFF2-40B4-BE49-F238E27FC236}">
                  <a16:creationId xmlns:a16="http://schemas.microsoft.com/office/drawing/2014/main" id="{770C3A12-7279-3341-5DE5-228B4A48BBC9}"/>
                </a:ext>
              </a:extLst>
            </p:cNvPr>
            <p:cNvPicPr>
              <a:picLocks noChangeAspect="1"/>
            </p:cNvPicPr>
            <p:nvPr/>
          </p:nvPicPr>
          <p:blipFill>
            <a:blip r:embed="rId3"/>
            <a:stretch>
              <a:fillRect/>
            </a:stretch>
          </p:blipFill>
          <p:spPr>
            <a:xfrm>
              <a:off x="974584" y="3041371"/>
              <a:ext cx="738665" cy="738665"/>
            </a:xfrm>
            <a:prstGeom prst="rect">
              <a:avLst/>
            </a:prstGeom>
          </p:spPr>
        </p:pic>
        <p:pic>
          <p:nvPicPr>
            <p:cNvPr id="15" name="Picture 14" descr="A light bulb above a hand&#10;&#10;Description automatically generated">
              <a:extLst>
                <a:ext uri="{FF2B5EF4-FFF2-40B4-BE49-F238E27FC236}">
                  <a16:creationId xmlns:a16="http://schemas.microsoft.com/office/drawing/2014/main" id="{14F570CC-95AD-3581-9D4D-33638D316FCD}"/>
                </a:ext>
              </a:extLst>
            </p:cNvPr>
            <p:cNvPicPr>
              <a:picLocks noChangeAspect="1"/>
            </p:cNvPicPr>
            <p:nvPr/>
          </p:nvPicPr>
          <p:blipFill>
            <a:blip r:embed="rId4"/>
            <a:stretch>
              <a:fillRect/>
            </a:stretch>
          </p:blipFill>
          <p:spPr>
            <a:xfrm>
              <a:off x="3268078" y="3041371"/>
              <a:ext cx="738665" cy="738665"/>
            </a:xfrm>
            <a:prstGeom prst="rect">
              <a:avLst/>
            </a:prstGeom>
          </p:spPr>
        </p:pic>
        <p:pic>
          <p:nvPicPr>
            <p:cNvPr id="17" name="Picture 16" descr="A blue and white circle with people and speech bubbles&#10;&#10;Description automatically generated">
              <a:extLst>
                <a:ext uri="{FF2B5EF4-FFF2-40B4-BE49-F238E27FC236}">
                  <a16:creationId xmlns:a16="http://schemas.microsoft.com/office/drawing/2014/main" id="{6FBCCD4A-9A7C-F26A-3ECD-FAED65A76789}"/>
                </a:ext>
              </a:extLst>
            </p:cNvPr>
            <p:cNvPicPr>
              <a:picLocks noChangeAspect="1"/>
            </p:cNvPicPr>
            <p:nvPr/>
          </p:nvPicPr>
          <p:blipFill>
            <a:blip r:embed="rId5"/>
            <a:stretch>
              <a:fillRect/>
            </a:stretch>
          </p:blipFill>
          <p:spPr>
            <a:xfrm>
              <a:off x="7854401" y="3041703"/>
              <a:ext cx="738000" cy="738000"/>
            </a:xfrm>
            <a:prstGeom prst="rect">
              <a:avLst/>
            </a:prstGeom>
          </p:spPr>
        </p:pic>
        <p:pic>
          <p:nvPicPr>
            <p:cNvPr id="19" name="Picture 18" descr="A blue circle with white people on it&#10;&#10;Description automatically generated">
              <a:extLst>
                <a:ext uri="{FF2B5EF4-FFF2-40B4-BE49-F238E27FC236}">
                  <a16:creationId xmlns:a16="http://schemas.microsoft.com/office/drawing/2014/main" id="{585076D8-B1D5-6311-7A8C-FD127FECF52A}"/>
                </a:ext>
              </a:extLst>
            </p:cNvPr>
            <p:cNvPicPr>
              <a:picLocks noChangeAspect="1"/>
            </p:cNvPicPr>
            <p:nvPr/>
          </p:nvPicPr>
          <p:blipFill>
            <a:blip r:embed="rId6"/>
            <a:stretch>
              <a:fillRect/>
            </a:stretch>
          </p:blipFill>
          <p:spPr>
            <a:xfrm>
              <a:off x="5561572" y="3041703"/>
              <a:ext cx="738000" cy="738000"/>
            </a:xfrm>
            <a:prstGeom prst="rect">
              <a:avLst/>
            </a:prstGeom>
          </p:spPr>
        </p:pic>
        <p:pic>
          <p:nvPicPr>
            <p:cNvPr id="21" name="Picture 20" descr="A blue circle with people connected together&#10;&#10;Description automatically generated">
              <a:extLst>
                <a:ext uri="{FF2B5EF4-FFF2-40B4-BE49-F238E27FC236}">
                  <a16:creationId xmlns:a16="http://schemas.microsoft.com/office/drawing/2014/main" id="{42B8E2F2-953A-5209-CA68-199DFF2F059D}"/>
                </a:ext>
              </a:extLst>
            </p:cNvPr>
            <p:cNvPicPr>
              <a:picLocks noChangeAspect="1"/>
            </p:cNvPicPr>
            <p:nvPr/>
          </p:nvPicPr>
          <p:blipFill>
            <a:blip r:embed="rId7"/>
            <a:stretch>
              <a:fillRect/>
            </a:stretch>
          </p:blipFill>
          <p:spPr>
            <a:xfrm>
              <a:off x="10147228" y="3041703"/>
              <a:ext cx="738000" cy="738000"/>
            </a:xfrm>
            <a:prstGeom prst="rect">
              <a:avLst/>
            </a:prstGeom>
          </p:spPr>
        </p:pic>
      </p:grpSp>
      <p:pic>
        <p:nvPicPr>
          <p:cNvPr id="23" name="Graphic 22">
            <a:extLst>
              <a:ext uri="{FF2B5EF4-FFF2-40B4-BE49-F238E27FC236}">
                <a16:creationId xmlns:a16="http://schemas.microsoft.com/office/drawing/2014/main" id="{7794C6DD-92FB-8922-C194-751A79659246}"/>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68811" t="-779" b="8461"/>
          <a:stretch/>
        </p:blipFill>
        <p:spPr>
          <a:xfrm rot="5400000" flipH="1">
            <a:off x="1253257" y="4325831"/>
            <a:ext cx="1278911" cy="3785427"/>
          </a:xfrm>
          <a:prstGeom prst="rect">
            <a:avLst/>
          </a:prstGeom>
        </p:spPr>
      </p:pic>
      <p:pic>
        <p:nvPicPr>
          <p:cNvPr id="24" name="Picture 23">
            <a:extLst>
              <a:ext uri="{FF2B5EF4-FFF2-40B4-BE49-F238E27FC236}">
                <a16:creationId xmlns:a16="http://schemas.microsoft.com/office/drawing/2014/main" id="{AE8553BC-6149-4B25-9432-315C47CF5B12}"/>
              </a:ext>
            </a:extLst>
          </p:cNvPr>
          <p:cNvPicPr>
            <a:picLocks noChangeAspect="1"/>
          </p:cNvPicPr>
          <p:nvPr/>
        </p:nvPicPr>
        <p:blipFill rotWithShape="1">
          <a:blip r:embed="rId10">
            <a:extLst>
              <a:ext uri="{28A0092B-C50C-407E-A947-70E740481C1C}">
                <a14:useLocalDpi xmlns:a14="http://schemas.microsoft.com/office/drawing/2010/main" val="0"/>
              </a:ext>
            </a:extLst>
          </a:blip>
          <a:srcRect l="-269" t="-1" b="55742"/>
          <a:stretch/>
        </p:blipFill>
        <p:spPr>
          <a:xfrm rot="16200000" flipH="1">
            <a:off x="10971356" y="1802800"/>
            <a:ext cx="1693693" cy="747598"/>
          </a:xfrm>
          <a:prstGeom prst="rect">
            <a:avLst/>
          </a:prstGeom>
        </p:spPr>
      </p:pic>
    </p:spTree>
    <p:extLst>
      <p:ext uri="{BB962C8B-B14F-4D97-AF65-F5344CB8AC3E}">
        <p14:creationId xmlns:p14="http://schemas.microsoft.com/office/powerpoint/2010/main" val="1258678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82DBB-B77A-EC0C-F2C5-9D845EE347A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77C2807-8BDE-768D-60A1-CB185DFEC73D}"/>
              </a:ext>
            </a:extLst>
          </p:cNvPr>
          <p:cNvSpPr/>
          <p:nvPr/>
        </p:nvSpPr>
        <p:spPr>
          <a:xfrm>
            <a:off x="4093029" y="0"/>
            <a:ext cx="8098968" cy="685800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566013C7-90EF-E08E-E533-77DA7D98BCE7}"/>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656" t="-2336" b="-1"/>
          <a:stretch/>
        </p:blipFill>
        <p:spPr>
          <a:xfrm rot="10800000" flipH="1">
            <a:off x="0" y="2459421"/>
            <a:ext cx="2035331" cy="4137319"/>
          </a:xfrm>
          <a:prstGeom prst="rect">
            <a:avLst/>
          </a:prstGeom>
        </p:spPr>
      </p:pic>
      <p:sp>
        <p:nvSpPr>
          <p:cNvPr id="8" name="TextBox 7">
            <a:extLst>
              <a:ext uri="{FF2B5EF4-FFF2-40B4-BE49-F238E27FC236}">
                <a16:creationId xmlns:a16="http://schemas.microsoft.com/office/drawing/2014/main" id="{4FEACE42-89CB-E411-E593-74244C30487D}"/>
              </a:ext>
            </a:extLst>
          </p:cNvPr>
          <p:cNvSpPr txBox="1"/>
          <p:nvPr/>
        </p:nvSpPr>
        <p:spPr>
          <a:xfrm>
            <a:off x="4982337" y="2686339"/>
            <a:ext cx="6073044" cy="2948839"/>
          </a:xfrm>
          <a:prstGeom prst="rect">
            <a:avLst/>
          </a:prstGeom>
          <a:noFill/>
          <a:effectLst/>
        </p:spPr>
        <p:txBody>
          <a:bodyPr wrap="square" lIns="180000" tIns="180000" rIns="180000" bIns="180000" rtlCol="0">
            <a:spAutoFit/>
          </a:bodyPr>
          <a:lstStyle/>
          <a:p>
            <a:r>
              <a:rPr lang="en-US" sz="2400">
                <a:solidFill>
                  <a:srgbClr val="00A8A8"/>
                </a:solidFill>
                <a:latin typeface="Lato Semibold" panose="020F0502020204030203" pitchFamily="34" charset="0"/>
                <a:ea typeface="Lato Semibold" panose="020F0502020204030203" pitchFamily="34" charset="0"/>
                <a:cs typeface="Lato Semibold" panose="020F0502020204030203" pitchFamily="34" charset="0"/>
              </a:rPr>
              <a:t>“By using technology, it doesn’t even need to take an hour! Our 150 farmers use FaceTime or Skype to connect with 150 classrooms every fortnight, giving the young people an insight into farming and rural life, which links to the curriculum and wider career opportunities.”</a:t>
            </a:r>
          </a:p>
        </p:txBody>
      </p:sp>
      <p:sp>
        <p:nvSpPr>
          <p:cNvPr id="9" name="TextBox 8">
            <a:extLst>
              <a:ext uri="{FF2B5EF4-FFF2-40B4-BE49-F238E27FC236}">
                <a16:creationId xmlns:a16="http://schemas.microsoft.com/office/drawing/2014/main" id="{99E5B6FE-41F9-79DD-F7D7-73D549359429}"/>
              </a:ext>
            </a:extLst>
          </p:cNvPr>
          <p:cNvSpPr txBox="1"/>
          <p:nvPr/>
        </p:nvSpPr>
        <p:spPr>
          <a:xfrm>
            <a:off x="5084238" y="5635177"/>
            <a:ext cx="6591825" cy="261610"/>
          </a:xfrm>
          <a:prstGeom prst="rect">
            <a:avLst/>
          </a:prstGeom>
          <a:noFill/>
        </p:spPr>
        <p:txBody>
          <a:bodyPr wrap="square">
            <a:spAutoFit/>
          </a:bodyPr>
          <a:lstStyle/>
          <a:p>
            <a:r>
              <a:rPr lang="en-US" sz="1100" b="1" i="0">
                <a:solidFill>
                  <a:schemeClr val="accent4">
                    <a:lumMod val="50000"/>
                  </a:schemeClr>
                </a:solidFill>
                <a:effectLst/>
                <a:latin typeface="Lato Heavy" panose="020F0502020204030203" pitchFamily="34" charset="0"/>
                <a:ea typeface="Lato Heavy" panose="020F0502020204030203" pitchFamily="34" charset="0"/>
                <a:cs typeface="Lato Heavy" panose="020F0502020204030203" pitchFamily="34" charset="0"/>
              </a:rPr>
              <a:t>Tom Martin – </a:t>
            </a:r>
            <a:r>
              <a:rPr lang="en-US" sz="1100" i="0">
                <a:solidFill>
                  <a:schemeClr val="accent4">
                    <a:lumMod val="50000"/>
                  </a:schemeClr>
                </a:solidFill>
                <a:effectLst/>
                <a:latin typeface="Lato" panose="020F0502020204030203" pitchFamily="34" charset="0"/>
                <a:ea typeface="Lato Heavy" panose="020F0502020204030203" pitchFamily="34" charset="0"/>
                <a:cs typeface="Lato Heavy" panose="020F0502020204030203" pitchFamily="34" charset="0"/>
              </a:rPr>
              <a:t>Farmer and founder of FaceTime a Farmer</a:t>
            </a:r>
          </a:p>
        </p:txBody>
      </p:sp>
      <p:pic>
        <p:nvPicPr>
          <p:cNvPr id="10" name="Picture 9">
            <a:extLst>
              <a:ext uri="{FF2B5EF4-FFF2-40B4-BE49-F238E27FC236}">
                <a16:creationId xmlns:a16="http://schemas.microsoft.com/office/drawing/2014/main" id="{E89DD6FB-12CC-3951-3A0E-F60D72A8A8ED}"/>
              </a:ext>
            </a:extLst>
          </p:cNvPr>
          <p:cNvPicPr>
            <a:picLocks noChangeAspect="1"/>
          </p:cNvPicPr>
          <p:nvPr/>
        </p:nvPicPr>
        <p:blipFill>
          <a:blip r:embed="rId4"/>
          <a:stretch>
            <a:fillRect/>
          </a:stretch>
        </p:blipFill>
        <p:spPr>
          <a:xfrm>
            <a:off x="5138668" y="1623612"/>
            <a:ext cx="977900" cy="812800"/>
          </a:xfrm>
          <a:prstGeom prst="rect">
            <a:avLst/>
          </a:prstGeom>
        </p:spPr>
      </p:pic>
      <p:pic>
        <p:nvPicPr>
          <p:cNvPr id="11" name="Picture 10">
            <a:extLst>
              <a:ext uri="{FF2B5EF4-FFF2-40B4-BE49-F238E27FC236}">
                <a16:creationId xmlns:a16="http://schemas.microsoft.com/office/drawing/2014/main" id="{BAE6560F-2961-BBD6-F06C-CC31FFAB659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9000" r="19000"/>
          <a:stretch/>
        </p:blipFill>
        <p:spPr>
          <a:xfrm>
            <a:off x="951562" y="1623611"/>
            <a:ext cx="3610777" cy="3610777"/>
          </a:xfrm>
          <a:prstGeom prst="ellipse">
            <a:avLst/>
          </a:prstGeom>
        </p:spPr>
      </p:pic>
      <p:grpSp>
        <p:nvGrpSpPr>
          <p:cNvPr id="12" name="Group 11">
            <a:extLst>
              <a:ext uri="{FF2B5EF4-FFF2-40B4-BE49-F238E27FC236}">
                <a16:creationId xmlns:a16="http://schemas.microsoft.com/office/drawing/2014/main" id="{1BADCA19-292B-0505-897B-FFA927FD7263}"/>
              </a:ext>
            </a:extLst>
          </p:cNvPr>
          <p:cNvGrpSpPr/>
          <p:nvPr/>
        </p:nvGrpSpPr>
        <p:grpSpPr>
          <a:xfrm>
            <a:off x="515938" y="685800"/>
            <a:ext cx="3109184" cy="754052"/>
            <a:chOff x="515938" y="381000"/>
            <a:chExt cx="3109184" cy="754052"/>
          </a:xfrm>
        </p:grpSpPr>
        <p:sp>
          <p:nvSpPr>
            <p:cNvPr id="13" name="TextBox 12">
              <a:extLst>
                <a:ext uri="{FF2B5EF4-FFF2-40B4-BE49-F238E27FC236}">
                  <a16:creationId xmlns:a16="http://schemas.microsoft.com/office/drawing/2014/main" id="{731A3E24-FACA-8B1B-EA37-78913E0497E7}"/>
                </a:ext>
              </a:extLst>
            </p:cNvPr>
            <p:cNvSpPr txBox="1"/>
            <p:nvPr/>
          </p:nvSpPr>
          <p:spPr>
            <a:xfrm>
              <a:off x="515938" y="627221"/>
              <a:ext cx="3109184" cy="507831"/>
            </a:xfrm>
            <a:prstGeom prst="rect">
              <a:avLst/>
            </a:prstGeom>
            <a:noFill/>
          </p:spPr>
          <p:txBody>
            <a:bodyPr wrap="none" lIns="0" rtlCol="0">
              <a:spAutoFit/>
            </a:bodyPr>
            <a:lstStyle/>
            <a:p>
              <a:r>
                <a:rPr lang="en-US" sz="2700" b="1">
                  <a:solidFill>
                    <a:srgbClr val="00A8A8"/>
                  </a:solidFill>
                  <a:latin typeface="Lato Semibold" panose="020F0502020204030203" pitchFamily="34" charset="0"/>
                  <a:ea typeface="Lato Semibold" panose="020F0502020204030203" pitchFamily="34" charset="0"/>
                  <a:cs typeface="Lato Semibold" panose="020F0502020204030203" pitchFamily="34" charset="0"/>
                </a:rPr>
                <a:t>You can be creative</a:t>
              </a:r>
            </a:p>
          </p:txBody>
        </p:sp>
        <p:sp>
          <p:nvSpPr>
            <p:cNvPr id="14" name="TextBox 13">
              <a:extLst>
                <a:ext uri="{FF2B5EF4-FFF2-40B4-BE49-F238E27FC236}">
                  <a16:creationId xmlns:a16="http://schemas.microsoft.com/office/drawing/2014/main" id="{0D0EF8CD-0E7D-F651-2DDD-BA9EED7EC588}"/>
                </a:ext>
              </a:extLst>
            </p:cNvPr>
            <p:cNvSpPr txBox="1"/>
            <p:nvPr/>
          </p:nvSpPr>
          <p:spPr>
            <a:xfrm>
              <a:off x="515938" y="381000"/>
              <a:ext cx="2325317" cy="246221"/>
            </a:xfrm>
            <a:prstGeom prst="rect">
              <a:avLst/>
            </a:prstGeom>
            <a:noFill/>
          </p:spPr>
          <p:txBody>
            <a:bodyPr wrap="none" lIns="0" rtlCol="0">
              <a:spAutoFit/>
            </a:bodyPr>
            <a:lstStyle/>
            <a:p>
              <a:r>
                <a:rPr lang="en-US" sz="1000" b="1" spc="150">
                  <a:solidFill>
                    <a:srgbClr val="F37558"/>
                  </a:solidFill>
                  <a:latin typeface="Lato Black" charset="0"/>
                  <a:ea typeface="Lato Black" charset="0"/>
                  <a:cs typeface="Lato Black" charset="0"/>
                </a:rPr>
                <a:t>GIVE AN HOUR PROGRAMME</a:t>
              </a:r>
            </a:p>
          </p:txBody>
        </p:sp>
      </p:grpSp>
    </p:spTree>
    <p:extLst>
      <p:ext uri="{BB962C8B-B14F-4D97-AF65-F5344CB8AC3E}">
        <p14:creationId xmlns:p14="http://schemas.microsoft.com/office/powerpoint/2010/main" val="1362610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2A9C8A-1CF8-A6F9-49C4-E3F381358540}"/>
              </a:ext>
            </a:extLst>
          </p:cNvPr>
          <p:cNvGrpSpPr/>
          <p:nvPr/>
        </p:nvGrpSpPr>
        <p:grpSpPr>
          <a:xfrm>
            <a:off x="515938" y="685800"/>
            <a:ext cx="4455707" cy="754052"/>
            <a:chOff x="515938" y="381000"/>
            <a:chExt cx="4455707" cy="754052"/>
          </a:xfrm>
        </p:grpSpPr>
        <p:sp>
          <p:nvSpPr>
            <p:cNvPr id="6" name="TextBox 5">
              <a:extLst>
                <a:ext uri="{FF2B5EF4-FFF2-40B4-BE49-F238E27FC236}">
                  <a16:creationId xmlns:a16="http://schemas.microsoft.com/office/drawing/2014/main" id="{73912FFC-B05B-6C63-B3D1-C4555F7CF3DD}"/>
                </a:ext>
              </a:extLst>
            </p:cNvPr>
            <p:cNvSpPr txBox="1"/>
            <p:nvPr/>
          </p:nvSpPr>
          <p:spPr>
            <a:xfrm>
              <a:off x="515938" y="627221"/>
              <a:ext cx="4455707" cy="507831"/>
            </a:xfrm>
            <a:prstGeom prst="rect">
              <a:avLst/>
            </a:prstGeom>
            <a:noFill/>
          </p:spPr>
          <p:txBody>
            <a:bodyPr wrap="none" lIns="0" rtlCol="0">
              <a:spAutoFit/>
            </a:bodyPr>
            <a:lstStyle/>
            <a:p>
              <a:r>
                <a:rPr lang="en-US" sz="2700" b="1">
                  <a:solidFill>
                    <a:srgbClr val="00A8A8"/>
                  </a:solidFill>
                  <a:latin typeface="Lato Semibold" panose="020F0502020204030203" pitchFamily="34" charset="0"/>
                  <a:ea typeface="Lato Semibold" panose="020F0502020204030203" pitchFamily="34" charset="0"/>
                  <a:cs typeface="Lato Semibold" panose="020F0502020204030203" pitchFamily="34" charset="0"/>
                </a:rPr>
                <a:t>Sign up, what happens next?</a:t>
              </a:r>
            </a:p>
          </p:txBody>
        </p:sp>
        <p:sp>
          <p:nvSpPr>
            <p:cNvPr id="7" name="TextBox 6">
              <a:extLst>
                <a:ext uri="{FF2B5EF4-FFF2-40B4-BE49-F238E27FC236}">
                  <a16:creationId xmlns:a16="http://schemas.microsoft.com/office/drawing/2014/main" id="{97F5C147-A50E-42A2-4B78-94030C23DAD9}"/>
                </a:ext>
              </a:extLst>
            </p:cNvPr>
            <p:cNvSpPr txBox="1"/>
            <p:nvPr/>
          </p:nvSpPr>
          <p:spPr>
            <a:xfrm>
              <a:off x="515938" y="381000"/>
              <a:ext cx="2325317" cy="246221"/>
            </a:xfrm>
            <a:prstGeom prst="rect">
              <a:avLst/>
            </a:prstGeom>
            <a:noFill/>
          </p:spPr>
          <p:txBody>
            <a:bodyPr wrap="none" lIns="0" rtlCol="0">
              <a:spAutoFit/>
            </a:bodyPr>
            <a:lstStyle/>
            <a:p>
              <a:r>
                <a:rPr lang="en-US" sz="1000" b="1" spc="150">
                  <a:solidFill>
                    <a:srgbClr val="F37558"/>
                  </a:solidFill>
                  <a:latin typeface="Lato Black" charset="0"/>
                  <a:ea typeface="Lato Black" charset="0"/>
                  <a:cs typeface="Lato Black" charset="0"/>
                </a:rPr>
                <a:t>GIVE AN HOUR PROGRAMME</a:t>
              </a:r>
            </a:p>
          </p:txBody>
        </p:sp>
      </p:grpSp>
      <p:sp>
        <p:nvSpPr>
          <p:cNvPr id="33" name="TextBox 32">
            <a:extLst>
              <a:ext uri="{FF2B5EF4-FFF2-40B4-BE49-F238E27FC236}">
                <a16:creationId xmlns:a16="http://schemas.microsoft.com/office/drawing/2014/main" id="{B393CC67-09B5-48CC-A23D-1607953BB2A6}"/>
              </a:ext>
            </a:extLst>
          </p:cNvPr>
          <p:cNvSpPr txBox="1"/>
          <p:nvPr/>
        </p:nvSpPr>
        <p:spPr>
          <a:xfrm>
            <a:off x="500445" y="3901076"/>
            <a:ext cx="3132924" cy="369332"/>
          </a:xfrm>
          <a:prstGeom prst="rect">
            <a:avLst/>
          </a:prstGeom>
          <a:noFill/>
        </p:spPr>
        <p:txBody>
          <a:bodyPr wrap="square" rtlCol="0">
            <a:spAutoFit/>
          </a:bodyPr>
          <a:lstStyle/>
          <a:p>
            <a:pPr lvl="0" algn="ctr" fontAlgn="base"/>
            <a:r>
              <a:rPr lang="en-GB">
                <a:solidFill>
                  <a:schemeClr val="accent4">
                    <a:lumMod val="50000"/>
                  </a:schemeClr>
                </a:solidFill>
                <a:latin typeface="Lato" panose="020F0502020204030203" pitchFamily="34" charset="77"/>
              </a:rPr>
              <a:t>Register your interest online</a:t>
            </a:r>
          </a:p>
        </p:txBody>
      </p:sp>
      <p:sp>
        <p:nvSpPr>
          <p:cNvPr id="40" name="TextBox 39">
            <a:extLst>
              <a:ext uri="{FF2B5EF4-FFF2-40B4-BE49-F238E27FC236}">
                <a16:creationId xmlns:a16="http://schemas.microsoft.com/office/drawing/2014/main" id="{5275141B-961B-4615-B50B-AD8C1EAD0BC1}"/>
              </a:ext>
            </a:extLst>
          </p:cNvPr>
          <p:cNvSpPr txBox="1"/>
          <p:nvPr/>
        </p:nvSpPr>
        <p:spPr>
          <a:xfrm>
            <a:off x="8431632" y="3901076"/>
            <a:ext cx="3244432" cy="923330"/>
          </a:xfrm>
          <a:prstGeom prst="rect">
            <a:avLst/>
          </a:prstGeom>
          <a:noFill/>
        </p:spPr>
        <p:txBody>
          <a:bodyPr wrap="square" rtlCol="0">
            <a:spAutoFit/>
          </a:bodyPr>
          <a:lstStyle/>
          <a:p>
            <a:pPr lvl="0" algn="ctr" fontAlgn="base"/>
            <a:r>
              <a:rPr lang="en-GB">
                <a:solidFill>
                  <a:schemeClr val="accent4">
                    <a:lumMod val="50000"/>
                  </a:schemeClr>
                </a:solidFill>
                <a:latin typeface="Lato" panose="020F0502020204030203" pitchFamily="34" charset="77"/>
              </a:rPr>
              <a:t>Supported by the local team, you’ll deliver a careers activity in a school or college</a:t>
            </a:r>
          </a:p>
        </p:txBody>
      </p:sp>
      <p:sp>
        <p:nvSpPr>
          <p:cNvPr id="44" name="Title 20">
            <a:extLst>
              <a:ext uri="{FF2B5EF4-FFF2-40B4-BE49-F238E27FC236}">
                <a16:creationId xmlns:a16="http://schemas.microsoft.com/office/drawing/2014/main" id="{B80D17A4-1A5D-4B7C-A482-7C646D5FC225}"/>
              </a:ext>
            </a:extLst>
          </p:cNvPr>
          <p:cNvSpPr txBox="1">
            <a:spLocks/>
          </p:cNvSpPr>
          <p:nvPr/>
        </p:nvSpPr>
        <p:spPr>
          <a:xfrm>
            <a:off x="9620119" y="3290539"/>
            <a:ext cx="867455" cy="600164"/>
          </a:xfrm>
          <a:prstGeom prst="rect">
            <a:avLst/>
          </a:prstGeom>
        </p:spPr>
        <p:txBody>
          <a:bodyPr vert="horz" lIns="45720" tIns="22860" rIns="45720" bIns="2286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600" b="1">
                <a:solidFill>
                  <a:srgbClr val="F37558"/>
                </a:solidFill>
                <a:latin typeface="Lato Heavy" panose="020F0502020204030203" pitchFamily="34" charset="0"/>
                <a:ea typeface="Lato Heavy" panose="020F0502020204030203" pitchFamily="34" charset="0"/>
                <a:cs typeface="Lato Heavy" panose="020F0502020204030203" pitchFamily="34" charset="0"/>
              </a:rPr>
              <a:t>03. </a:t>
            </a:r>
          </a:p>
        </p:txBody>
      </p:sp>
      <p:sp>
        <p:nvSpPr>
          <p:cNvPr id="45" name="Title 20">
            <a:extLst>
              <a:ext uri="{FF2B5EF4-FFF2-40B4-BE49-F238E27FC236}">
                <a16:creationId xmlns:a16="http://schemas.microsoft.com/office/drawing/2014/main" id="{F300F782-B0F2-4B9A-B30A-407DC1FED508}"/>
              </a:ext>
            </a:extLst>
          </p:cNvPr>
          <p:cNvSpPr txBox="1">
            <a:spLocks/>
          </p:cNvSpPr>
          <p:nvPr/>
        </p:nvSpPr>
        <p:spPr>
          <a:xfrm>
            <a:off x="1645878" y="3290539"/>
            <a:ext cx="867455" cy="600164"/>
          </a:xfrm>
          <a:prstGeom prst="rect">
            <a:avLst/>
          </a:prstGeom>
        </p:spPr>
        <p:txBody>
          <a:bodyPr vert="horz" lIns="45720" tIns="22860" rIns="45720" bIns="2286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600" b="1">
                <a:solidFill>
                  <a:srgbClr val="F37558"/>
                </a:solidFill>
                <a:latin typeface="Lato Heavy" panose="020F0502020204030203" pitchFamily="34" charset="0"/>
                <a:ea typeface="Lato Heavy" panose="020F0502020204030203" pitchFamily="34" charset="0"/>
                <a:cs typeface="Lato Heavy" panose="020F0502020204030203" pitchFamily="34" charset="0"/>
              </a:rPr>
              <a:t>01. </a:t>
            </a:r>
          </a:p>
        </p:txBody>
      </p:sp>
      <p:pic>
        <p:nvPicPr>
          <p:cNvPr id="12" name="Picture 11" descr="A blue and white computer&#10;&#10;Description automatically generated">
            <a:extLst>
              <a:ext uri="{FF2B5EF4-FFF2-40B4-BE49-F238E27FC236}">
                <a16:creationId xmlns:a16="http://schemas.microsoft.com/office/drawing/2014/main" id="{B04107A1-C6B4-2A2B-1652-4AF1519EB6FB}"/>
              </a:ext>
            </a:extLst>
          </p:cNvPr>
          <p:cNvPicPr>
            <a:picLocks noChangeAspect="1"/>
          </p:cNvPicPr>
          <p:nvPr/>
        </p:nvPicPr>
        <p:blipFill>
          <a:blip r:embed="rId3"/>
          <a:stretch>
            <a:fillRect/>
          </a:stretch>
        </p:blipFill>
        <p:spPr>
          <a:xfrm>
            <a:off x="1705640" y="2374927"/>
            <a:ext cx="738000" cy="738000"/>
          </a:xfrm>
          <a:prstGeom prst="rect">
            <a:avLst/>
          </a:prstGeom>
        </p:spPr>
      </p:pic>
      <p:grpSp>
        <p:nvGrpSpPr>
          <p:cNvPr id="18" name="Group 17">
            <a:extLst>
              <a:ext uri="{FF2B5EF4-FFF2-40B4-BE49-F238E27FC236}">
                <a16:creationId xmlns:a16="http://schemas.microsoft.com/office/drawing/2014/main" id="{C1C1E78D-0DAA-8B62-633B-61C0B22E127A}"/>
              </a:ext>
            </a:extLst>
          </p:cNvPr>
          <p:cNvGrpSpPr/>
          <p:nvPr/>
        </p:nvGrpSpPr>
        <p:grpSpPr>
          <a:xfrm>
            <a:off x="4367646" y="2374927"/>
            <a:ext cx="3456709" cy="2449479"/>
            <a:chOff x="4394469" y="2374927"/>
            <a:chExt cx="3456709" cy="2449479"/>
          </a:xfrm>
        </p:grpSpPr>
        <p:sp>
          <p:nvSpPr>
            <p:cNvPr id="35" name="TextBox 34">
              <a:extLst>
                <a:ext uri="{FF2B5EF4-FFF2-40B4-BE49-F238E27FC236}">
                  <a16:creationId xmlns:a16="http://schemas.microsoft.com/office/drawing/2014/main" id="{9AD327B3-600B-4796-A5ED-6D4B8F7D1040}"/>
                </a:ext>
              </a:extLst>
            </p:cNvPr>
            <p:cNvSpPr txBox="1"/>
            <p:nvPr/>
          </p:nvSpPr>
          <p:spPr>
            <a:xfrm>
              <a:off x="4394469" y="3901076"/>
              <a:ext cx="3456709" cy="923330"/>
            </a:xfrm>
            <a:prstGeom prst="rect">
              <a:avLst/>
            </a:prstGeom>
            <a:noFill/>
          </p:spPr>
          <p:txBody>
            <a:bodyPr wrap="square" rtlCol="0">
              <a:spAutoFit/>
            </a:bodyPr>
            <a:lstStyle/>
            <a:p>
              <a:pPr lvl="0" algn="ctr" fontAlgn="base"/>
              <a:r>
                <a:rPr lang="en-GB">
                  <a:solidFill>
                    <a:schemeClr val="accent4">
                      <a:lumMod val="50000"/>
                    </a:schemeClr>
                  </a:solidFill>
                  <a:latin typeface="Lato" panose="020F0502020204030203" pitchFamily="34" charset="77"/>
                </a:rPr>
                <a:t>Local Enterprise Coordinator will make contact to discuss the opportunities available locally</a:t>
              </a:r>
            </a:p>
          </p:txBody>
        </p:sp>
        <p:sp>
          <p:nvSpPr>
            <p:cNvPr id="46" name="Title 20">
              <a:extLst>
                <a:ext uri="{FF2B5EF4-FFF2-40B4-BE49-F238E27FC236}">
                  <a16:creationId xmlns:a16="http://schemas.microsoft.com/office/drawing/2014/main" id="{7E2042CC-723F-4998-ADE2-3D3C3BDB8712}"/>
                </a:ext>
              </a:extLst>
            </p:cNvPr>
            <p:cNvSpPr txBox="1">
              <a:spLocks/>
            </p:cNvSpPr>
            <p:nvPr/>
          </p:nvSpPr>
          <p:spPr>
            <a:xfrm>
              <a:off x="5689095" y="3290539"/>
              <a:ext cx="867455" cy="600164"/>
            </a:xfrm>
            <a:prstGeom prst="rect">
              <a:avLst/>
            </a:prstGeom>
          </p:spPr>
          <p:txBody>
            <a:bodyPr vert="horz" lIns="45720" tIns="22860" rIns="45720" bIns="2286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600" b="1">
                  <a:solidFill>
                    <a:srgbClr val="F37558"/>
                  </a:solidFill>
                  <a:latin typeface="Lato Heavy" panose="020F0502020204030203" pitchFamily="34" charset="0"/>
                  <a:ea typeface="Lato Heavy" panose="020F0502020204030203" pitchFamily="34" charset="0"/>
                  <a:cs typeface="Lato Heavy" panose="020F0502020204030203" pitchFamily="34" charset="0"/>
                </a:rPr>
                <a:t>02. </a:t>
              </a:r>
            </a:p>
          </p:txBody>
        </p:sp>
        <p:pic>
          <p:nvPicPr>
            <p:cNvPr id="14" name="Picture 13" descr="A blue and white circle with people and speech bubbles&#10;&#10;Description automatically generated">
              <a:extLst>
                <a:ext uri="{FF2B5EF4-FFF2-40B4-BE49-F238E27FC236}">
                  <a16:creationId xmlns:a16="http://schemas.microsoft.com/office/drawing/2014/main" id="{4F2C64EC-7535-D12C-7EA8-740B69470F71}"/>
                </a:ext>
              </a:extLst>
            </p:cNvPr>
            <p:cNvPicPr>
              <a:picLocks noChangeAspect="1"/>
            </p:cNvPicPr>
            <p:nvPr/>
          </p:nvPicPr>
          <p:blipFill>
            <a:blip r:embed="rId4"/>
            <a:stretch>
              <a:fillRect/>
            </a:stretch>
          </p:blipFill>
          <p:spPr>
            <a:xfrm>
              <a:off x="5753822" y="2374927"/>
              <a:ext cx="738000" cy="738000"/>
            </a:xfrm>
            <a:prstGeom prst="rect">
              <a:avLst/>
            </a:prstGeom>
          </p:spPr>
        </p:pic>
      </p:grpSp>
      <p:pic>
        <p:nvPicPr>
          <p:cNvPr id="17" name="Picture 16" descr="A white building with a flag on top&#10;&#10;Description automatically generated">
            <a:extLst>
              <a:ext uri="{FF2B5EF4-FFF2-40B4-BE49-F238E27FC236}">
                <a16:creationId xmlns:a16="http://schemas.microsoft.com/office/drawing/2014/main" id="{A43CF045-6379-6298-9EE5-976B3C9C57A9}"/>
              </a:ext>
            </a:extLst>
          </p:cNvPr>
          <p:cNvPicPr>
            <a:picLocks noChangeAspect="1"/>
          </p:cNvPicPr>
          <p:nvPr/>
        </p:nvPicPr>
        <p:blipFill>
          <a:blip r:embed="rId5"/>
          <a:stretch>
            <a:fillRect/>
          </a:stretch>
        </p:blipFill>
        <p:spPr>
          <a:xfrm>
            <a:off x="9684846" y="2374927"/>
            <a:ext cx="738000" cy="738000"/>
          </a:xfrm>
          <a:prstGeom prst="rect">
            <a:avLst/>
          </a:prstGeom>
        </p:spPr>
      </p:pic>
    </p:spTree>
    <p:extLst>
      <p:ext uri="{BB962C8B-B14F-4D97-AF65-F5344CB8AC3E}">
        <p14:creationId xmlns:p14="http://schemas.microsoft.com/office/powerpoint/2010/main" val="2620449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91164-D167-BEE1-B225-B7CFE826D30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43C7BD7-C41C-9A32-ACE8-F735E7A8A80E}"/>
              </a:ext>
            </a:extLst>
          </p:cNvPr>
          <p:cNvSpPr/>
          <p:nvPr/>
        </p:nvSpPr>
        <p:spPr>
          <a:xfrm>
            <a:off x="2754086" y="0"/>
            <a:ext cx="9437911" cy="685800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264EB3B3-381D-D378-9704-C9350A5BA02D}"/>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656" t="-2336" b="-1"/>
          <a:stretch/>
        </p:blipFill>
        <p:spPr>
          <a:xfrm rot="10800000" flipH="1">
            <a:off x="0" y="2459421"/>
            <a:ext cx="2035331" cy="4137319"/>
          </a:xfrm>
          <a:prstGeom prst="rect">
            <a:avLst/>
          </a:prstGeom>
        </p:spPr>
      </p:pic>
      <p:sp>
        <p:nvSpPr>
          <p:cNvPr id="8" name="TextBox 7">
            <a:extLst>
              <a:ext uri="{FF2B5EF4-FFF2-40B4-BE49-F238E27FC236}">
                <a16:creationId xmlns:a16="http://schemas.microsoft.com/office/drawing/2014/main" id="{7216D00A-2D19-3739-E9D3-B0F98F6AC670}"/>
              </a:ext>
            </a:extLst>
          </p:cNvPr>
          <p:cNvSpPr txBox="1"/>
          <p:nvPr/>
        </p:nvSpPr>
        <p:spPr>
          <a:xfrm>
            <a:off x="4982337" y="2686339"/>
            <a:ext cx="6073044" cy="2210175"/>
          </a:xfrm>
          <a:prstGeom prst="rect">
            <a:avLst/>
          </a:prstGeom>
          <a:noFill/>
          <a:effectLst/>
        </p:spPr>
        <p:txBody>
          <a:bodyPr wrap="square" lIns="180000" tIns="180000" rIns="180000" bIns="180000" rtlCol="0">
            <a:spAutoFit/>
          </a:bodyPr>
          <a:lstStyle/>
          <a:p>
            <a:r>
              <a:rPr lang="en-US" sz="2400">
                <a:solidFill>
                  <a:srgbClr val="00A8A8"/>
                </a:solidFill>
                <a:latin typeface="Lato Semibold" panose="020F0502020204030203" pitchFamily="34" charset="0"/>
                <a:ea typeface="Lato Semibold" panose="020F0502020204030203" pitchFamily="34" charset="0"/>
                <a:cs typeface="Lato Semibold" panose="020F0502020204030203" pitchFamily="34" charset="0"/>
              </a:rPr>
              <a:t>“During our sessions the young people get very enthused and ask the most unusual and wonderful questions, which in turn inspires and motivates the team for weeks and helps us to shape the end product.”</a:t>
            </a:r>
          </a:p>
        </p:txBody>
      </p:sp>
      <p:sp>
        <p:nvSpPr>
          <p:cNvPr id="9" name="TextBox 8">
            <a:extLst>
              <a:ext uri="{FF2B5EF4-FFF2-40B4-BE49-F238E27FC236}">
                <a16:creationId xmlns:a16="http://schemas.microsoft.com/office/drawing/2014/main" id="{158928FF-F35B-35EA-FECE-D69A7D40AEDC}"/>
              </a:ext>
            </a:extLst>
          </p:cNvPr>
          <p:cNvSpPr txBox="1"/>
          <p:nvPr/>
        </p:nvSpPr>
        <p:spPr>
          <a:xfrm>
            <a:off x="5084238" y="4972778"/>
            <a:ext cx="7439577" cy="261610"/>
          </a:xfrm>
          <a:prstGeom prst="rect">
            <a:avLst/>
          </a:prstGeom>
          <a:noFill/>
        </p:spPr>
        <p:txBody>
          <a:bodyPr wrap="square">
            <a:spAutoFit/>
          </a:bodyPr>
          <a:lstStyle/>
          <a:p>
            <a:r>
              <a:rPr lang="en-US" sz="1100" b="1" i="0">
                <a:solidFill>
                  <a:schemeClr val="accent4">
                    <a:lumMod val="50000"/>
                  </a:schemeClr>
                </a:solidFill>
                <a:effectLst/>
                <a:latin typeface="Lato Heavy" panose="020F0502020204030203" pitchFamily="34" charset="0"/>
                <a:ea typeface="Lato Heavy" panose="020F0502020204030203" pitchFamily="34" charset="0"/>
                <a:cs typeface="Lato Heavy" panose="020F0502020204030203" pitchFamily="34" charset="0"/>
              </a:rPr>
              <a:t>Lorena </a:t>
            </a:r>
            <a:r>
              <a:rPr lang="en-US" sz="1100" b="1" i="0" err="1">
                <a:solidFill>
                  <a:schemeClr val="accent4">
                    <a:lumMod val="50000"/>
                  </a:schemeClr>
                </a:solidFill>
                <a:effectLst/>
                <a:latin typeface="Lato Heavy" panose="020F0502020204030203" pitchFamily="34" charset="0"/>
                <a:ea typeface="Lato Heavy" panose="020F0502020204030203" pitchFamily="34" charset="0"/>
                <a:cs typeface="Lato Heavy" panose="020F0502020204030203" pitchFamily="34" charset="0"/>
              </a:rPr>
              <a:t>Puica</a:t>
            </a:r>
            <a:r>
              <a:rPr lang="en-US" sz="1100" b="1" i="0">
                <a:solidFill>
                  <a:schemeClr val="accent4">
                    <a:lumMod val="50000"/>
                  </a:schemeClr>
                </a:solidFill>
                <a:effectLst/>
                <a:latin typeface="Lato Heavy" panose="020F0502020204030203" pitchFamily="34" charset="0"/>
                <a:ea typeface="Lato Heavy" panose="020F0502020204030203" pitchFamily="34" charset="0"/>
                <a:cs typeface="Lato Heavy" panose="020F0502020204030203" pitchFamily="34" charset="0"/>
              </a:rPr>
              <a:t> – </a:t>
            </a:r>
            <a:r>
              <a:rPr lang="en-US" sz="1100" i="0">
                <a:solidFill>
                  <a:schemeClr val="accent4">
                    <a:lumMod val="50000"/>
                  </a:schemeClr>
                </a:solidFill>
                <a:effectLst/>
                <a:latin typeface="Lato Medium" panose="020F0502020204030203" pitchFamily="34" charset="0"/>
                <a:ea typeface="Lato Medium" panose="020F0502020204030203" pitchFamily="34" charset="0"/>
                <a:cs typeface="Lato Medium" panose="020F0502020204030203" pitchFamily="34" charset="0"/>
              </a:rPr>
              <a:t>Founder CEO, </a:t>
            </a:r>
            <a:r>
              <a:rPr lang="en-US" sz="1100" i="0" err="1">
                <a:solidFill>
                  <a:schemeClr val="accent4">
                    <a:lumMod val="50000"/>
                  </a:schemeClr>
                </a:solidFill>
                <a:effectLst/>
                <a:latin typeface="Lato Medium" panose="020F0502020204030203" pitchFamily="34" charset="0"/>
                <a:ea typeface="Lato Medium" panose="020F0502020204030203" pitchFamily="34" charset="0"/>
                <a:cs typeface="Lato Medium" panose="020F0502020204030203" pitchFamily="34" charset="0"/>
              </a:rPr>
              <a:t>iamYiam</a:t>
            </a:r>
            <a:endParaRPr lang="en-US" sz="1100" i="0">
              <a:solidFill>
                <a:schemeClr val="accent4">
                  <a:lumMod val="50000"/>
                </a:schemeClr>
              </a:solidFill>
              <a:effectLst/>
              <a:latin typeface="Lato Medium" panose="020F0502020204030203" pitchFamily="34" charset="0"/>
              <a:ea typeface="Lato Medium" panose="020F0502020204030203" pitchFamily="34" charset="0"/>
              <a:cs typeface="Lato Medium" panose="020F0502020204030203" pitchFamily="34" charset="0"/>
            </a:endParaRPr>
          </a:p>
        </p:txBody>
      </p:sp>
      <p:pic>
        <p:nvPicPr>
          <p:cNvPr id="2" name="Picture 1">
            <a:extLst>
              <a:ext uri="{FF2B5EF4-FFF2-40B4-BE49-F238E27FC236}">
                <a16:creationId xmlns:a16="http://schemas.microsoft.com/office/drawing/2014/main" id="{6A5EB5EF-3BED-E14D-2D8C-26EE55C529CD}"/>
              </a:ext>
            </a:extLst>
          </p:cNvPr>
          <p:cNvPicPr>
            <a:picLocks noChangeAspect="1"/>
          </p:cNvPicPr>
          <p:nvPr/>
        </p:nvPicPr>
        <p:blipFill rotWithShape="1">
          <a:blip r:embed="rId4"/>
          <a:srcRect l="24755" r="23268"/>
          <a:stretch/>
        </p:blipFill>
        <p:spPr>
          <a:xfrm>
            <a:off x="951562" y="1623612"/>
            <a:ext cx="3610777" cy="3610777"/>
          </a:xfrm>
          <a:prstGeom prst="ellipse">
            <a:avLst/>
          </a:prstGeom>
        </p:spPr>
      </p:pic>
      <p:pic>
        <p:nvPicPr>
          <p:cNvPr id="10" name="Picture 9">
            <a:extLst>
              <a:ext uri="{FF2B5EF4-FFF2-40B4-BE49-F238E27FC236}">
                <a16:creationId xmlns:a16="http://schemas.microsoft.com/office/drawing/2014/main" id="{C4262D68-EB0D-A7C2-B6CC-7D76684F251B}"/>
              </a:ext>
            </a:extLst>
          </p:cNvPr>
          <p:cNvPicPr>
            <a:picLocks noChangeAspect="1"/>
          </p:cNvPicPr>
          <p:nvPr/>
        </p:nvPicPr>
        <p:blipFill>
          <a:blip r:embed="rId5"/>
          <a:stretch>
            <a:fillRect/>
          </a:stretch>
        </p:blipFill>
        <p:spPr>
          <a:xfrm>
            <a:off x="5138668" y="1623612"/>
            <a:ext cx="977900" cy="812800"/>
          </a:xfrm>
          <a:prstGeom prst="rect">
            <a:avLst/>
          </a:prstGeom>
        </p:spPr>
      </p:pic>
      <p:sp>
        <p:nvSpPr>
          <p:cNvPr id="3" name="TextBox 2">
            <a:extLst>
              <a:ext uri="{FF2B5EF4-FFF2-40B4-BE49-F238E27FC236}">
                <a16:creationId xmlns:a16="http://schemas.microsoft.com/office/drawing/2014/main" id="{45418931-C01C-6468-BD8B-C6199BAAC1E3}"/>
              </a:ext>
            </a:extLst>
          </p:cNvPr>
          <p:cNvSpPr txBox="1"/>
          <p:nvPr/>
        </p:nvSpPr>
        <p:spPr>
          <a:xfrm>
            <a:off x="515938" y="932021"/>
            <a:ext cx="3588483" cy="507831"/>
          </a:xfrm>
          <a:prstGeom prst="rect">
            <a:avLst/>
          </a:prstGeom>
          <a:noFill/>
        </p:spPr>
        <p:txBody>
          <a:bodyPr wrap="none" lIns="0" rtlCol="0">
            <a:spAutoFit/>
          </a:bodyPr>
          <a:lstStyle/>
          <a:p>
            <a:r>
              <a:rPr lang="en-US" sz="2700" b="1">
                <a:solidFill>
                  <a:srgbClr val="00A8A8"/>
                </a:solidFill>
                <a:latin typeface="Lato Semibold" panose="020F0502020204030203" pitchFamily="34" charset="0"/>
                <a:ea typeface="Lato Semibold" panose="020F0502020204030203" pitchFamily="34" charset="0"/>
                <a:cs typeface="Lato Semibold" panose="020F0502020204030203" pitchFamily="34" charset="0"/>
              </a:rPr>
              <a:t>You can help to inspire</a:t>
            </a:r>
          </a:p>
        </p:txBody>
      </p:sp>
      <p:sp>
        <p:nvSpPr>
          <p:cNvPr id="6" name="TextBox 5">
            <a:extLst>
              <a:ext uri="{FF2B5EF4-FFF2-40B4-BE49-F238E27FC236}">
                <a16:creationId xmlns:a16="http://schemas.microsoft.com/office/drawing/2014/main" id="{CC9F7A99-6C21-BE33-6635-A11185763FAA}"/>
              </a:ext>
            </a:extLst>
          </p:cNvPr>
          <p:cNvSpPr txBox="1"/>
          <p:nvPr/>
        </p:nvSpPr>
        <p:spPr>
          <a:xfrm>
            <a:off x="515938" y="685800"/>
            <a:ext cx="2325317" cy="246221"/>
          </a:xfrm>
          <a:prstGeom prst="rect">
            <a:avLst/>
          </a:prstGeom>
          <a:noFill/>
        </p:spPr>
        <p:txBody>
          <a:bodyPr wrap="none" lIns="0" rtlCol="0">
            <a:spAutoFit/>
          </a:bodyPr>
          <a:lstStyle/>
          <a:p>
            <a:r>
              <a:rPr lang="en-US" sz="1000" b="1" spc="150">
                <a:solidFill>
                  <a:srgbClr val="F37558"/>
                </a:solidFill>
                <a:latin typeface="Lato Black" charset="0"/>
                <a:ea typeface="Lato Black" charset="0"/>
                <a:cs typeface="Lato Black" charset="0"/>
              </a:rPr>
              <a:t>GIVE AN HOUR PROGRAMME</a:t>
            </a:r>
          </a:p>
        </p:txBody>
      </p:sp>
    </p:spTree>
    <p:extLst>
      <p:ext uri="{BB962C8B-B14F-4D97-AF65-F5344CB8AC3E}">
        <p14:creationId xmlns:p14="http://schemas.microsoft.com/office/powerpoint/2010/main" val="4102879552"/>
      </p:ext>
    </p:extLst>
  </p:cSld>
  <p:clrMapOvr>
    <a:masterClrMapping/>
  </p:clrMapOvr>
</p:sld>
</file>

<file path=ppt/theme/theme1.xml><?xml version="1.0" encoding="utf-8"?>
<a:theme xmlns:a="http://schemas.openxmlformats.org/drawingml/2006/main" name="1_Office Theme">
  <a:themeElements>
    <a:clrScheme name="CEC-Give an hour campaign">
      <a:dk1>
        <a:srgbClr val="000000"/>
      </a:dk1>
      <a:lt1>
        <a:srgbClr val="FFFFFF"/>
      </a:lt1>
      <a:dk2>
        <a:srgbClr val="44546A"/>
      </a:dk2>
      <a:lt2>
        <a:srgbClr val="F3F2F2"/>
      </a:lt2>
      <a:accent1>
        <a:srgbClr val="00A8A8"/>
      </a:accent1>
      <a:accent2>
        <a:srgbClr val="00A8A8"/>
      </a:accent2>
      <a:accent3>
        <a:srgbClr val="00A8A8"/>
      </a:accent3>
      <a:accent4>
        <a:srgbClr val="788685"/>
      </a:accent4>
      <a:accent5>
        <a:srgbClr val="494949"/>
      </a:accent5>
      <a:accent6>
        <a:srgbClr val="006992"/>
      </a:accent6>
      <a:hlink>
        <a:srgbClr val="006992"/>
      </a:hlink>
      <a:folHlink>
        <a:srgbClr val="00699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400" dirty="0" smtClean="0">
            <a:latin typeface="Lato" panose="020F0502020204030203" pitchFamily="34"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5ca23ed-fdba-4544-8426-dc162b381dbf" xsi:nil="true"/>
    <SharedWithUsers xmlns="75ca23ed-fdba-4544-8426-dc162b381dbf">
      <UserInfo>
        <DisplayName>Nicola Hall</DisplayName>
        <AccountId>63</AccountId>
        <AccountType/>
      </UserInfo>
      <UserInfo>
        <DisplayName>networkdigital hub_SC</DisplayName>
        <AccountId>23</AccountId>
        <AccountType/>
      </UserInfo>
      <UserInfo>
        <DisplayName>Laura Zamburlini</DisplayName>
        <AccountId>615</AccountId>
        <AccountType/>
      </UserInfo>
      <UserInfo>
        <DisplayName>Abdul Bathin</DisplayName>
        <AccountId>28</AccountId>
        <AccountType/>
      </UserInfo>
      <UserInfo>
        <DisplayName>Julian Buttery</DisplayName>
        <AccountId>92</AccountId>
        <AccountType/>
      </UserInfo>
      <UserInfo>
        <DisplayName>Matt Payler</DisplayName>
        <AccountId>620</AccountId>
        <AccountType/>
      </UserInfo>
      <UserInfo>
        <DisplayName>Izzy Plant</DisplayName>
        <AccountId>654</AccountId>
        <AccountType/>
      </UserInfo>
      <UserInfo>
        <DisplayName>Oli Hallam</DisplayName>
        <AccountId>90</AccountId>
        <AccountType/>
      </UserInfo>
      <UserInfo>
        <DisplayName>Tash Dillon</DisplayName>
        <AccountId>594</AccountId>
        <AccountType/>
      </UserInfo>
      <UserInfo>
        <DisplayName>Tommy Harrison</DisplayName>
        <AccountId>938</AccountId>
        <AccountType/>
      </UserInfo>
    </SharedWithUsers>
    <lcf76f155ced4ddcb4097134ff3c332f xmlns="a85ccd34-d5d8-431f-9fa1-7463347dfd6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AF39B86FB1895488F3452DCDE709472" ma:contentTypeVersion="15" ma:contentTypeDescription="Create a new document." ma:contentTypeScope="" ma:versionID="24bf132b1d81413141dd4fc3b71a6813">
  <xsd:schema xmlns:xsd="http://www.w3.org/2001/XMLSchema" xmlns:xs="http://www.w3.org/2001/XMLSchema" xmlns:p="http://schemas.microsoft.com/office/2006/metadata/properties" xmlns:ns2="a85ccd34-d5d8-431f-9fa1-7463347dfd6f" xmlns:ns3="75ca23ed-fdba-4544-8426-dc162b381dbf" targetNamespace="http://schemas.microsoft.com/office/2006/metadata/properties" ma:root="true" ma:fieldsID="bcdd9fb78370b14534f9ab1b5efcf58c" ns2:_="" ns3:_="">
    <xsd:import namespace="a85ccd34-d5d8-431f-9fa1-7463347dfd6f"/>
    <xsd:import namespace="75ca23ed-fdba-4544-8426-dc162b381db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5ccd34-d5d8-431f-9fa1-7463347dfd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9cbb2ce6-2230-43a8-88c3-379826f620ab}"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146806-2559-4AC0-8AFD-C6D7AD86BA97}">
  <ds:schemaRefs>
    <ds:schemaRef ds:uri="http://schemas.microsoft.com/sharepoint/v3/contenttype/forms"/>
  </ds:schemaRefs>
</ds:datastoreItem>
</file>

<file path=customXml/itemProps2.xml><?xml version="1.0" encoding="utf-8"?>
<ds:datastoreItem xmlns:ds="http://schemas.openxmlformats.org/officeDocument/2006/customXml" ds:itemID="{8CB1BFB1-1F51-4A0D-88B8-D21E7F07DD2F}">
  <ds:schemaRefs>
    <ds:schemaRef ds:uri="http://purl.org/dc/dcmitype/"/>
    <ds:schemaRef ds:uri="http://purl.org/dc/elements/1.1/"/>
    <ds:schemaRef ds:uri="http://schemas.microsoft.com/office/2006/documentManagement/types"/>
    <ds:schemaRef ds:uri="http://schemas.microsoft.com/office/2006/metadata/properties"/>
    <ds:schemaRef ds:uri="a85ccd34-d5d8-431f-9fa1-7463347dfd6f"/>
    <ds:schemaRef ds:uri="http://schemas.openxmlformats.org/package/2006/metadata/core-properties"/>
    <ds:schemaRef ds:uri="http://purl.org/dc/terms/"/>
    <ds:schemaRef ds:uri="http://schemas.microsoft.com/office/infopath/2007/PartnerControls"/>
    <ds:schemaRef ds:uri="75ca23ed-fdba-4544-8426-dc162b381dbf"/>
    <ds:schemaRef ds:uri="http://www.w3.org/XML/1998/namespace"/>
  </ds:schemaRefs>
</ds:datastoreItem>
</file>

<file path=customXml/itemProps3.xml><?xml version="1.0" encoding="utf-8"?>
<ds:datastoreItem xmlns:ds="http://schemas.openxmlformats.org/officeDocument/2006/customXml" ds:itemID="{F018F40C-0ED2-4983-93A9-FB080A6C71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5ccd34-d5d8-431f-9fa1-7463347dfd6f"/>
    <ds:schemaRef ds:uri="75ca23ed-fdba-4544-8426-dc162b381d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TotalTime>
  <Words>737</Words>
  <Application>Microsoft Office PowerPoint</Application>
  <PresentationFormat>Widescreen</PresentationFormat>
  <Paragraphs>80</Paragraphs>
  <Slides>10</Slides>
  <Notes>6</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Hall</dc:creator>
  <cp:lastModifiedBy>Abdul Bathin</cp:lastModifiedBy>
  <cp:revision>5</cp:revision>
  <cp:lastPrinted>2019-02-26T11:42:37Z</cp:lastPrinted>
  <dcterms:created xsi:type="dcterms:W3CDTF">2019-02-15T14:42:37Z</dcterms:created>
  <dcterms:modified xsi:type="dcterms:W3CDTF">2024-04-30T16:24:16Z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0x0101001AF39B86FB1895488F3452DCDE709472</vt:lpwstr>
  </property>
  <property fmtid="{D5CDD505-2E9C-101B-9397-08002B2CF9AE}" pid="3" name="Order">
    <vt:r8>5500</vt:r8>
  </property>
  <property fmtid="{D5CDD505-2E9C-101B-9397-08002B2CF9AE}" pid="4" name="Document Type">
    <vt:lpwstr/>
  </property>
  <property fmtid="{D5CDD505-2E9C-101B-9397-08002B2CF9AE}" pid="5" name="MediaServiceImageTags">
    <vt:lpwstr/>
  </property>
</Properties>
</file>