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58"/>
    <a:srgbClr val="FF9933"/>
    <a:srgbClr val="006A94"/>
    <a:srgbClr val="00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F77781-F546-44EA-AF7F-2B65E8CA80EE}" v="23" dt="2024-02-16T16:46:20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95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83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0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3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56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9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60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1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6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73DA35-7A4D-4549-B67E-5F6E21321C25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24094D-AF82-47A3-8374-EE42B98877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19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B64A5B-E889-E7BB-9108-1C778812F162}"/>
              </a:ext>
            </a:extLst>
          </p:cNvPr>
          <p:cNvSpPr txBox="1"/>
          <p:nvPr/>
        </p:nvSpPr>
        <p:spPr>
          <a:xfrm>
            <a:off x="356611" y="1580585"/>
            <a:ext cx="41666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6A94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In an hour, you could change a young person’s life just by helping them understand more about the world of work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058625-757D-DCE1-853A-284D1C418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30"/>
          <a:stretch/>
        </p:blipFill>
        <p:spPr>
          <a:xfrm>
            <a:off x="5501247" y="2483091"/>
            <a:ext cx="1368547" cy="2389632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138652D-47A2-8F61-9959-4B4D7A227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76" r="-1"/>
          <a:stretch/>
        </p:blipFill>
        <p:spPr>
          <a:xfrm rot="13098252">
            <a:off x="4795222" y="5968754"/>
            <a:ext cx="3640649" cy="36341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3598559-4ADD-0DC7-0B13-6D3E0F8ED8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r="13657"/>
          <a:stretch/>
        </p:blipFill>
        <p:spPr>
          <a:xfrm>
            <a:off x="-936639" y="4713182"/>
            <a:ext cx="7122160" cy="7122160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EF0DCD-C092-C1F8-9AC5-C62A2F785510}"/>
              </a:ext>
            </a:extLst>
          </p:cNvPr>
          <p:cNvSpPr txBox="1"/>
          <p:nvPr/>
        </p:nvSpPr>
        <p:spPr>
          <a:xfrm>
            <a:off x="356611" y="3875066"/>
            <a:ext cx="4535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37458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Register to make a difference at: </a:t>
            </a:r>
            <a:r>
              <a:rPr lang="en-GB" dirty="0">
                <a:solidFill>
                  <a:srgbClr val="F37458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careersandenterprise.co.uk/give-an-hour</a:t>
            </a:r>
          </a:p>
        </p:txBody>
      </p:sp>
      <p:pic>
        <p:nvPicPr>
          <p:cNvPr id="3" name="Picture 2" descr="A blue and white clock on a black background&#10;&#10;Description automatically generated">
            <a:extLst>
              <a:ext uri="{FF2B5EF4-FFF2-40B4-BE49-F238E27FC236}">
                <a16:creationId xmlns:a16="http://schemas.microsoft.com/office/drawing/2014/main" id="{74A679CA-B9E3-CE70-63C9-8A79AB9EA7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3" y="423423"/>
            <a:ext cx="1782818" cy="899990"/>
          </a:xfrm>
          <a:prstGeom prst="rect">
            <a:avLst/>
          </a:prstGeom>
        </p:spPr>
      </p:pic>
      <p:pic>
        <p:nvPicPr>
          <p:cNvPr id="6" name="Picture 5" descr="A black and blue text&#10;&#10;Description automatically generated">
            <a:extLst>
              <a:ext uri="{FF2B5EF4-FFF2-40B4-BE49-F238E27FC236}">
                <a16:creationId xmlns:a16="http://schemas.microsoft.com/office/drawing/2014/main" id="{3B32D946-22B1-0032-7E6F-E466E533821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61" y="423423"/>
            <a:ext cx="1936471" cy="78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30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ca23ed-fdba-4544-8426-dc162b381dbf" xsi:nil="true"/>
    <lcf76f155ced4ddcb4097134ff3c332f xmlns="a85ccd34-d5d8-431f-9fa1-7463347dfd6f">
      <Terms xmlns="http://schemas.microsoft.com/office/infopath/2007/PartnerControls"/>
    </lcf76f155ced4ddcb4097134ff3c332f>
    <SharedWithUsers xmlns="75ca23ed-fdba-4544-8426-dc162b381dbf">
      <UserInfo>
        <DisplayName>Laura Zamburlini</DisplayName>
        <AccountId>615</AccountId>
        <AccountType/>
      </UserInfo>
      <UserInfo>
        <DisplayName>Abdul Bathin</DisplayName>
        <AccountId>28</AccountId>
        <AccountType/>
      </UserInfo>
      <UserInfo>
        <DisplayName>Julian Buttery</DisplayName>
        <AccountId>92</AccountId>
        <AccountType/>
      </UserInfo>
      <UserInfo>
        <DisplayName>Matt Payler</DisplayName>
        <AccountId>620</AccountId>
        <AccountType/>
      </UserInfo>
      <UserInfo>
        <DisplayName>Izzy Plant</DisplayName>
        <AccountId>654</AccountId>
        <AccountType/>
      </UserInfo>
      <UserInfo>
        <DisplayName>Oli Hallam</DisplayName>
        <AccountId>90</AccountId>
        <AccountType/>
      </UserInfo>
      <UserInfo>
        <DisplayName>Tash Dillon</DisplayName>
        <AccountId>594</AccountId>
        <AccountType/>
      </UserInfo>
      <UserInfo>
        <DisplayName>Tommy Harrison</DisplayName>
        <AccountId>938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39B86FB1895488F3452DCDE709472" ma:contentTypeVersion="15" ma:contentTypeDescription="Create a new document." ma:contentTypeScope="" ma:versionID="24bf132b1d81413141dd4fc3b71a6813">
  <xsd:schema xmlns:xsd="http://www.w3.org/2001/XMLSchema" xmlns:xs="http://www.w3.org/2001/XMLSchema" xmlns:p="http://schemas.microsoft.com/office/2006/metadata/properties" xmlns:ns2="a85ccd34-d5d8-431f-9fa1-7463347dfd6f" xmlns:ns3="75ca23ed-fdba-4544-8426-dc162b381dbf" targetNamespace="http://schemas.microsoft.com/office/2006/metadata/properties" ma:root="true" ma:fieldsID="bcdd9fb78370b14534f9ab1b5efcf58c" ns2:_="" ns3:_="">
    <xsd:import namespace="a85ccd34-d5d8-431f-9fa1-7463347dfd6f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ccd34-d5d8-431f-9fa1-7463347df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cbb2ce6-2230-43a8-88c3-379826f620ab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CC83F-152C-4421-B0BD-994A25B2B5D3}">
  <ds:schemaRefs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75ca23ed-fdba-4544-8426-dc162b381dbf"/>
    <ds:schemaRef ds:uri="a85ccd34-d5d8-431f-9fa1-7463347dfd6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6F02B7F2-62B8-4DBD-87A4-F683EDA883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ccd34-d5d8-431f-9fa1-7463347dfd6f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F891D3-6335-4961-9D24-C66BE2B6D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36</Words>
  <Application>Microsoft Office PowerPoint</Application>
  <PresentationFormat>A4 Paper (210x297 mm)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 Hutter</dc:creator>
  <cp:lastModifiedBy>Abdul Bathin</cp:lastModifiedBy>
  <cp:revision>15</cp:revision>
  <dcterms:created xsi:type="dcterms:W3CDTF">2024-01-17T11:58:31Z</dcterms:created>
  <dcterms:modified xsi:type="dcterms:W3CDTF">2024-04-30T16:21:21Z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0x0101001AF39B86FB1895488F3452DCDE709472</vt:lpwstr>
  </property>
  <property fmtid="{D5CDD505-2E9C-101B-9397-08002B2CF9AE}" pid="3" name="MediaServiceImageTags">
    <vt:lpwstr/>
  </property>
  <property fmtid="{D5CDD505-2E9C-101B-9397-08002B2CF9AE}" pid="4" name="Document Type">
    <vt:lpwstr/>
  </property>
</Properties>
</file>